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ec091a26e34d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cc292a36dc47b3"/>
  </p:sldMasterIdLst>
  <p:sldIdLst>
    <p:sldId xmlns:r="http://schemas.openxmlformats.org/officeDocument/2006/relationships" id="256" r:id="Rd5e5ae068dc247e5"/>
    <p:sldId xmlns:r="http://schemas.openxmlformats.org/officeDocument/2006/relationships" id="257" r:id="R4b94b65edf0f49d0"/>
    <p:sldId xmlns:r="http://schemas.openxmlformats.org/officeDocument/2006/relationships" id="258" r:id="R4cd03f506c514052"/>
    <p:sldId xmlns:r="http://schemas.openxmlformats.org/officeDocument/2006/relationships" id="259" r:id="R8220627aaf4b4af9"/>
    <p:sldId xmlns:r="http://schemas.openxmlformats.org/officeDocument/2006/relationships" id="260" r:id="Rc01c1bf0b306486d"/>
    <p:sldId xmlns:r="http://schemas.openxmlformats.org/officeDocument/2006/relationships" id="261" r:id="R593f4b621e1d4986"/>
    <p:sldId xmlns:r="http://schemas.openxmlformats.org/officeDocument/2006/relationships" id="262" r:id="Rb3d14ff9f8864a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cc292a36dc47b3" /><Relationship Type="http://schemas.openxmlformats.org/officeDocument/2006/relationships/slide" Target="/ppt/slides/slide1.xml" Id="Rd5e5ae068dc247e5" /><Relationship Type="http://schemas.openxmlformats.org/officeDocument/2006/relationships/slide" Target="/ppt/slides/slide2.xml" Id="R4b94b65edf0f49d0" /><Relationship Type="http://schemas.openxmlformats.org/officeDocument/2006/relationships/slide" Target="/ppt/slides/slide3.xml" Id="R4cd03f506c514052" /><Relationship Type="http://schemas.openxmlformats.org/officeDocument/2006/relationships/slide" Target="/ppt/slides/slide4.xml" Id="R8220627aaf4b4af9" /><Relationship Type="http://schemas.openxmlformats.org/officeDocument/2006/relationships/slide" Target="/ppt/slides/slide5.xml" Id="Rc01c1bf0b306486d" /><Relationship Type="http://schemas.openxmlformats.org/officeDocument/2006/relationships/slide" Target="/ppt/slides/slide6.xml" Id="R593f4b621e1d4986" /><Relationship Type="http://schemas.openxmlformats.org/officeDocument/2006/relationships/slide" Target="/ppt/slides/slide7.xml" Id="Rb3d14ff9f8864a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a4f3afbe544a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7d7e2034340ce" /><Relationship Type="http://schemas.openxmlformats.org/officeDocument/2006/relationships/theme" Target="/ppt/slideMasters/theme/theme1.xml" Id="R5670c5a60e7948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77d7e2034340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d5b0bc31a645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8bdbe280046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1e5bd9bcf48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9a9dbe14840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ba4d5158248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dc3f6efe764f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e9c3f1d4144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 RØNNING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RØNNING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RØNNING HOLDING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RØNNING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RØNNING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RØNNING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216 535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14 874 392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15 788 546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RØNNING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RØNNING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RØNNING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Solliveien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1384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912 643 239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RØNNING HOLDING AS</a:t>
            </a:r>
          </a:p>
        </p:txBody>
      </p:sp>
    </p:spTree>
  </p:cSld>
  <p:clrMapOvr>
    <a:masterClrMapping xmlns:a="http://schemas.openxmlformats.org/drawingml/2006/main"/>
  </p:clrMapOvr>
</p:sld>
</file>