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560d0eb95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48b2ece2e4eee"/>
  </p:sldMasterIdLst>
  <p:sldIdLst>
    <p:sldId xmlns:r="http://schemas.openxmlformats.org/officeDocument/2006/relationships" id="256" r:id="R34b5375d2ec941c5"/>
    <p:sldId xmlns:r="http://schemas.openxmlformats.org/officeDocument/2006/relationships" id="257" r:id="R9d513e934060408a"/>
    <p:sldId xmlns:r="http://schemas.openxmlformats.org/officeDocument/2006/relationships" id="258" r:id="R5f9c21d943a14659"/>
    <p:sldId xmlns:r="http://schemas.openxmlformats.org/officeDocument/2006/relationships" id="259" r:id="R1c386b0fe0fd4d5c"/>
    <p:sldId xmlns:r="http://schemas.openxmlformats.org/officeDocument/2006/relationships" id="260" r:id="R19eaea57b9d94130"/>
    <p:sldId xmlns:r="http://schemas.openxmlformats.org/officeDocument/2006/relationships" id="261" r:id="R8cec96c1098445bc"/>
    <p:sldId xmlns:r="http://schemas.openxmlformats.org/officeDocument/2006/relationships" id="262" r:id="Ra9b0d37ca3e64f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48b2ece2e4eee" /><Relationship Type="http://schemas.openxmlformats.org/officeDocument/2006/relationships/slide" Target="/ppt/slides/slide1.xml" Id="R34b5375d2ec941c5" /><Relationship Type="http://schemas.openxmlformats.org/officeDocument/2006/relationships/slide" Target="/ppt/slides/slide2.xml" Id="R9d513e934060408a" /><Relationship Type="http://schemas.openxmlformats.org/officeDocument/2006/relationships/slide" Target="/ppt/slides/slide3.xml" Id="R5f9c21d943a14659" /><Relationship Type="http://schemas.openxmlformats.org/officeDocument/2006/relationships/slide" Target="/ppt/slides/slide4.xml" Id="R1c386b0fe0fd4d5c" /><Relationship Type="http://schemas.openxmlformats.org/officeDocument/2006/relationships/slide" Target="/ppt/slides/slide5.xml" Id="R19eaea57b9d94130" /><Relationship Type="http://schemas.openxmlformats.org/officeDocument/2006/relationships/slide" Target="/ppt/slides/slide6.xml" Id="R8cec96c1098445bc" /><Relationship Type="http://schemas.openxmlformats.org/officeDocument/2006/relationships/slide" Target="/ppt/slides/slide7.xml" Id="Ra9b0d37ca3e64f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beb0ada14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87f529864317" /><Relationship Type="http://schemas.openxmlformats.org/officeDocument/2006/relationships/theme" Target="/ppt/slideMasters/theme/theme1.xml" Id="R6a00453bd934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087f52986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175cac561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da9b98f134b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ffc40920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074fabe049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8ab95aa8b4f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08976e714d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4a3eee97e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 RØNNING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RØNNING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15 510 857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15 600 219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Solliveien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912 643 239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RØNNING HOLDING AS</a:t>
            </a:r>
          </a:p>
        </p:txBody>
      </p:sp>
    </p:spTree>
  </p:cSld>
  <p:clrMapOvr>
    <a:masterClrMapping xmlns:a="http://schemas.openxmlformats.org/drawingml/2006/main"/>
  </p:clrMapOvr>
</p:sld>
</file>