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59ddf783a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c77f5e5e154811"/>
  </p:sldMasterIdLst>
  <p:sldIdLst>
    <p:sldId xmlns:r="http://schemas.openxmlformats.org/officeDocument/2006/relationships" id="256" r:id="R7b27a74163f04ee1"/>
    <p:sldId xmlns:r="http://schemas.openxmlformats.org/officeDocument/2006/relationships" id="257" r:id="Rf9cdcd6392524625"/>
    <p:sldId xmlns:r="http://schemas.openxmlformats.org/officeDocument/2006/relationships" id="258" r:id="R781110ebb1804bd3"/>
    <p:sldId xmlns:r="http://schemas.openxmlformats.org/officeDocument/2006/relationships" id="259" r:id="R48c00f0898cd4a71"/>
    <p:sldId xmlns:r="http://schemas.openxmlformats.org/officeDocument/2006/relationships" id="260" r:id="R54ed09e23d054757"/>
    <p:sldId xmlns:r="http://schemas.openxmlformats.org/officeDocument/2006/relationships" id="261" r:id="Rcf5d20243acb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77f5e5e154811" /><Relationship Type="http://schemas.openxmlformats.org/officeDocument/2006/relationships/slide" Target="/ppt/slides/slide1.xml" Id="R7b27a74163f04ee1" /><Relationship Type="http://schemas.openxmlformats.org/officeDocument/2006/relationships/slide" Target="/ppt/slides/slide2.xml" Id="Rf9cdcd6392524625" /><Relationship Type="http://schemas.openxmlformats.org/officeDocument/2006/relationships/slide" Target="/ppt/slides/slide3.xml" Id="R781110ebb1804bd3" /><Relationship Type="http://schemas.openxmlformats.org/officeDocument/2006/relationships/slide" Target="/ppt/slides/slide4.xml" Id="R48c00f0898cd4a71" /><Relationship Type="http://schemas.openxmlformats.org/officeDocument/2006/relationships/slide" Target="/ppt/slides/slide5.xml" Id="R54ed09e23d054757" /><Relationship Type="http://schemas.openxmlformats.org/officeDocument/2006/relationships/slide" Target="/ppt/slides/slide6.xml" Id="Rcf5d20243acb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88fb01240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170fb37746f7" /><Relationship Type="http://schemas.openxmlformats.org/officeDocument/2006/relationships/theme" Target="/ppt/slideMasters/theme/theme1.xml" Id="R4b2619d44a4f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4170fb377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b411499fd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0a22dde36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bbcdfd607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d8864d4ab47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b1b5556f3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088891b79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RADIX INVEST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FOLLESTAD ØBY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Topasveien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1639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65 63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henrikoby@gmail.com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912 629 198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RADIX INVEST AS</a:t>
            </a:r>
          </a:p>
        </p:txBody>
      </p:sp>
    </p:spTree>
  </p:cSld>
  <p:clrMapOvr>
    <a:masterClrMapping xmlns:a="http://schemas.openxmlformats.org/drawingml/2006/main"/>
  </p:clrMapOvr>
</p:sld>
</file>