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884d00681e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398439f89a48c6"/>
  </p:sldMasterIdLst>
  <p:sldIdLst>
    <p:sldId xmlns:r="http://schemas.openxmlformats.org/officeDocument/2006/relationships" id="256" r:id="R7a4a60e778a244d9"/>
    <p:sldId xmlns:r="http://schemas.openxmlformats.org/officeDocument/2006/relationships" id="257" r:id="R7d1f6f9b655f4137"/>
    <p:sldId xmlns:r="http://schemas.openxmlformats.org/officeDocument/2006/relationships" id="258" r:id="Re3cb2e65c78f4c1f"/>
    <p:sldId xmlns:r="http://schemas.openxmlformats.org/officeDocument/2006/relationships" id="259" r:id="R02a1c20abdc84bef"/>
    <p:sldId xmlns:r="http://schemas.openxmlformats.org/officeDocument/2006/relationships" id="260" r:id="R8db2efc0fb5d4ced"/>
    <p:sldId xmlns:r="http://schemas.openxmlformats.org/officeDocument/2006/relationships" id="261" r:id="R5295f78828b3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98439f89a48c6" /><Relationship Type="http://schemas.openxmlformats.org/officeDocument/2006/relationships/slide" Target="/ppt/slides/slide1.xml" Id="R7a4a60e778a244d9" /><Relationship Type="http://schemas.openxmlformats.org/officeDocument/2006/relationships/slide" Target="/ppt/slides/slide2.xml" Id="R7d1f6f9b655f4137" /><Relationship Type="http://schemas.openxmlformats.org/officeDocument/2006/relationships/slide" Target="/ppt/slides/slide3.xml" Id="Re3cb2e65c78f4c1f" /><Relationship Type="http://schemas.openxmlformats.org/officeDocument/2006/relationships/slide" Target="/ppt/slides/slide4.xml" Id="R02a1c20abdc84bef" /><Relationship Type="http://schemas.openxmlformats.org/officeDocument/2006/relationships/slide" Target="/ppt/slides/slide5.xml" Id="R8db2efc0fb5d4ced" /><Relationship Type="http://schemas.openxmlformats.org/officeDocument/2006/relationships/slide" Target="/ppt/slides/slide6.xml" Id="R5295f78828b3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9f1185a39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4c4fe8e374b08" /><Relationship Type="http://schemas.openxmlformats.org/officeDocument/2006/relationships/theme" Target="/ppt/slideMasters/theme/theme1.xml" Id="R8be100037d95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4c4fe8e37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50a10ca6a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0d8de18e3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7a56e9deb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ea9752b8844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f39f969e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f7282c7e3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BP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 ENTREPRENØR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Hornebergvegen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912 628 752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BP ENTREPRENØR AS</a:t>
            </a:r>
          </a:p>
        </p:txBody>
      </p:sp>
    </p:spTree>
  </p:cSld>
  <p:clrMapOvr>
    <a:masterClrMapping xmlns:a="http://schemas.openxmlformats.org/drawingml/2006/main"/>
  </p:clrMapOvr>
</p:sld>
</file>