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b7c0283ac440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51b358f9a24f0a"/>
  </p:sldMasterIdLst>
  <p:sldIdLst>
    <p:sldId xmlns:r="http://schemas.openxmlformats.org/officeDocument/2006/relationships" id="256" r:id="Re899e7de46364aa4"/>
    <p:sldId xmlns:r="http://schemas.openxmlformats.org/officeDocument/2006/relationships" id="257" r:id="R1e3c614225404f99"/>
    <p:sldId xmlns:r="http://schemas.openxmlformats.org/officeDocument/2006/relationships" id="258" r:id="R16ea6a7007144ebb"/>
    <p:sldId xmlns:r="http://schemas.openxmlformats.org/officeDocument/2006/relationships" id="259" r:id="R800932cf75df4d5d"/>
    <p:sldId xmlns:r="http://schemas.openxmlformats.org/officeDocument/2006/relationships" id="260" r:id="R93a146aa99764145"/>
    <p:sldId xmlns:r="http://schemas.openxmlformats.org/officeDocument/2006/relationships" id="261" r:id="R73e8b5d639b44e85"/>
    <p:sldId xmlns:r="http://schemas.openxmlformats.org/officeDocument/2006/relationships" id="262" r:id="Re9bc54cf853143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51b358f9a24f0a" /><Relationship Type="http://schemas.openxmlformats.org/officeDocument/2006/relationships/slide" Target="/ppt/slides/slide1.xml" Id="Re899e7de46364aa4" /><Relationship Type="http://schemas.openxmlformats.org/officeDocument/2006/relationships/slide" Target="/ppt/slides/slide2.xml" Id="R1e3c614225404f99" /><Relationship Type="http://schemas.openxmlformats.org/officeDocument/2006/relationships/slide" Target="/ppt/slides/slide3.xml" Id="R16ea6a7007144ebb" /><Relationship Type="http://schemas.openxmlformats.org/officeDocument/2006/relationships/slide" Target="/ppt/slides/slide4.xml" Id="R800932cf75df4d5d" /><Relationship Type="http://schemas.openxmlformats.org/officeDocument/2006/relationships/slide" Target="/ppt/slides/slide5.xml" Id="R93a146aa99764145" /><Relationship Type="http://schemas.openxmlformats.org/officeDocument/2006/relationships/slide" Target="/ppt/slides/slide6.xml" Id="R73e8b5d639b44e85" /><Relationship Type="http://schemas.openxmlformats.org/officeDocument/2006/relationships/slide" Target="/ppt/slides/slide7.xml" Id="Re9bc54cf853143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de2d427c874f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a03f68d1c4185" /><Relationship Type="http://schemas.openxmlformats.org/officeDocument/2006/relationships/theme" Target="/ppt/slideMasters/theme/theme1.xml" Id="R3b104fa7801647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0a03f68d1c41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781d1e1db49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158fe38af4b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0bf0864bc43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53b3e29f649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5e8d139e64e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e3eaed9e245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922088acd4e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 GRUPPEN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435 197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1 329 692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2 271 335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MELING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Hillevågsveien 101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912 613 232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