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8faa79730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0fc47cabd40b9"/>
  </p:sldMasterIdLst>
  <p:sldIdLst>
    <p:sldId xmlns:r="http://schemas.openxmlformats.org/officeDocument/2006/relationships" id="256" r:id="R058b29c319bf4eeb"/>
    <p:sldId xmlns:r="http://schemas.openxmlformats.org/officeDocument/2006/relationships" id="257" r:id="Rbf965c64719a49a8"/>
    <p:sldId xmlns:r="http://schemas.openxmlformats.org/officeDocument/2006/relationships" id="258" r:id="Ree6f28d236db4ed2"/>
    <p:sldId xmlns:r="http://schemas.openxmlformats.org/officeDocument/2006/relationships" id="259" r:id="Ra08febff7aa04cf6"/>
    <p:sldId xmlns:r="http://schemas.openxmlformats.org/officeDocument/2006/relationships" id="260" r:id="R785b5088021b4ad6"/>
    <p:sldId xmlns:r="http://schemas.openxmlformats.org/officeDocument/2006/relationships" id="261" r:id="R3b265353909f4256"/>
    <p:sldId xmlns:r="http://schemas.openxmlformats.org/officeDocument/2006/relationships" id="262" r:id="Rc75518a50d9b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0fc47cabd40b9" /><Relationship Type="http://schemas.openxmlformats.org/officeDocument/2006/relationships/slide" Target="/ppt/slides/slide1.xml" Id="R058b29c319bf4eeb" /><Relationship Type="http://schemas.openxmlformats.org/officeDocument/2006/relationships/slide" Target="/ppt/slides/slide2.xml" Id="Rbf965c64719a49a8" /><Relationship Type="http://schemas.openxmlformats.org/officeDocument/2006/relationships/slide" Target="/ppt/slides/slide3.xml" Id="Ree6f28d236db4ed2" /><Relationship Type="http://schemas.openxmlformats.org/officeDocument/2006/relationships/slide" Target="/ppt/slides/slide4.xml" Id="Ra08febff7aa04cf6" /><Relationship Type="http://schemas.openxmlformats.org/officeDocument/2006/relationships/slide" Target="/ppt/slides/slide5.xml" Id="R785b5088021b4ad6" /><Relationship Type="http://schemas.openxmlformats.org/officeDocument/2006/relationships/slide" Target="/ppt/slides/slide6.xml" Id="R3b265353909f4256" /><Relationship Type="http://schemas.openxmlformats.org/officeDocument/2006/relationships/slide" Target="/ppt/slides/slide7.xml" Id="Rc75518a50d9b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9e8b957a3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e2e6297a14ac1" /><Relationship Type="http://schemas.openxmlformats.org/officeDocument/2006/relationships/theme" Target="/ppt/slideMasters/theme/theme1.xml" Id="R95248456c5ca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e2e6297a1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6cb56bab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4f0101472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0d38a93242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cdbdf524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23b6a10814b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2d05d14347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335ed02b247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FANTOFT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 BYGGSERVICE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6 588 057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1 968 412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BEFO HOLDING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 INVEST AS  –  36,1 %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TUNESTVEIT ØYSTEIN  –  26,2 %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912 608 352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BYGGSERVICE AS</a:t>
            </a:r>
          </a:p>
        </p:txBody>
      </p:sp>
    </p:spTree>
  </p:cSld>
  <p:clrMapOvr>
    <a:masterClrMapping xmlns:a="http://schemas.openxmlformats.org/drawingml/2006/main"/>
  </p:clrMapOvr>
</p:sld>
</file>