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ff9cd88b75347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29d738ef78343dc"/>
  </p:sldMasterIdLst>
  <p:sldIdLst>
    <p:sldId xmlns:r="http://schemas.openxmlformats.org/officeDocument/2006/relationships" id="256" r:id="R2ba278f5c282410c"/>
    <p:sldId xmlns:r="http://schemas.openxmlformats.org/officeDocument/2006/relationships" id="257" r:id="R18937924918341d7"/>
    <p:sldId xmlns:r="http://schemas.openxmlformats.org/officeDocument/2006/relationships" id="258" r:id="R2c7ddf4976c640a9"/>
    <p:sldId xmlns:r="http://schemas.openxmlformats.org/officeDocument/2006/relationships" id="259" r:id="Rc15f1d80c60f4943"/>
    <p:sldId xmlns:r="http://schemas.openxmlformats.org/officeDocument/2006/relationships" id="260" r:id="Re395c300d2f446d2"/>
    <p:sldId xmlns:r="http://schemas.openxmlformats.org/officeDocument/2006/relationships" id="261" r:id="Rf87b24b68ef0467d"/>
    <p:sldId xmlns:r="http://schemas.openxmlformats.org/officeDocument/2006/relationships" id="262" r:id="R60a30ec81d5644a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9d738ef78343dc" /><Relationship Type="http://schemas.openxmlformats.org/officeDocument/2006/relationships/slide" Target="/ppt/slides/slide1.xml" Id="R2ba278f5c282410c" /><Relationship Type="http://schemas.openxmlformats.org/officeDocument/2006/relationships/slide" Target="/ppt/slides/slide2.xml" Id="R18937924918341d7" /><Relationship Type="http://schemas.openxmlformats.org/officeDocument/2006/relationships/slide" Target="/ppt/slides/slide3.xml" Id="R2c7ddf4976c640a9" /><Relationship Type="http://schemas.openxmlformats.org/officeDocument/2006/relationships/slide" Target="/ppt/slides/slide4.xml" Id="Rc15f1d80c60f4943" /><Relationship Type="http://schemas.openxmlformats.org/officeDocument/2006/relationships/slide" Target="/ppt/slides/slide5.xml" Id="Re395c300d2f446d2" /><Relationship Type="http://schemas.openxmlformats.org/officeDocument/2006/relationships/slide" Target="/ppt/slides/slide6.xml" Id="Rf87b24b68ef0467d" /><Relationship Type="http://schemas.openxmlformats.org/officeDocument/2006/relationships/slide" Target="/ppt/slides/slide7.xml" Id="R60a30ec81d5644a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ebbe61e4cb4dc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3c65a5ba8f42ed" /><Relationship Type="http://schemas.openxmlformats.org/officeDocument/2006/relationships/theme" Target="/ppt/slideMasters/theme/theme1.xml" Id="R9ee2e819d8964f1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b3c65a5ba8f42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6a84208b3c490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a7b042f7284f6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973dbc700349c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996a47dd844e6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1de59012ce44d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90b7dbe39c41b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8d4039c63f42b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FRØY ØKONOMI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FRØY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FRØY ØKONOMI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FRØY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FRØY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FRØY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1 194 046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39 608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34 117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85 537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493 587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FRØY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MORFEA ELISE HOEL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FRØY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Rådhusgata 9A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3210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912 597 539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FRØY ØKONOMI AS</a:t>
            </a:r>
          </a:p>
        </p:txBody>
      </p:sp>
    </p:spTree>
  </p:cSld>
  <p:clrMapOvr>
    <a:masterClrMapping xmlns:a="http://schemas.openxmlformats.org/drawingml/2006/main"/>
  </p:clrMapOvr>
</p:sld>
</file>