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185974682b4a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089550b5d34a58"/>
  </p:sldMasterIdLst>
  <p:sldIdLst>
    <p:sldId xmlns:r="http://schemas.openxmlformats.org/officeDocument/2006/relationships" id="256" r:id="R29c9bfdc77614808"/>
    <p:sldId xmlns:r="http://schemas.openxmlformats.org/officeDocument/2006/relationships" id="257" r:id="R0858d5f873814c65"/>
    <p:sldId xmlns:r="http://schemas.openxmlformats.org/officeDocument/2006/relationships" id="258" r:id="R5f36edc6142e4525"/>
    <p:sldId xmlns:r="http://schemas.openxmlformats.org/officeDocument/2006/relationships" id="259" r:id="R3914b73343ca4b50"/>
    <p:sldId xmlns:r="http://schemas.openxmlformats.org/officeDocument/2006/relationships" id="260" r:id="Rb3cea7c827a24eff"/>
    <p:sldId xmlns:r="http://schemas.openxmlformats.org/officeDocument/2006/relationships" id="261" r:id="R08a4ff2689f2483f"/>
    <p:sldId xmlns:r="http://schemas.openxmlformats.org/officeDocument/2006/relationships" id="262" r:id="R1fc4b359475144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89550b5d34a58" /><Relationship Type="http://schemas.openxmlformats.org/officeDocument/2006/relationships/slide" Target="/ppt/slides/slide1.xml" Id="R29c9bfdc77614808" /><Relationship Type="http://schemas.openxmlformats.org/officeDocument/2006/relationships/slide" Target="/ppt/slides/slide2.xml" Id="R0858d5f873814c65" /><Relationship Type="http://schemas.openxmlformats.org/officeDocument/2006/relationships/slide" Target="/ppt/slides/slide3.xml" Id="R5f36edc6142e4525" /><Relationship Type="http://schemas.openxmlformats.org/officeDocument/2006/relationships/slide" Target="/ppt/slides/slide4.xml" Id="R3914b73343ca4b50" /><Relationship Type="http://schemas.openxmlformats.org/officeDocument/2006/relationships/slide" Target="/ppt/slides/slide5.xml" Id="Rb3cea7c827a24eff" /><Relationship Type="http://schemas.openxmlformats.org/officeDocument/2006/relationships/slide" Target="/ppt/slides/slide6.xml" Id="R08a4ff2689f2483f" /><Relationship Type="http://schemas.openxmlformats.org/officeDocument/2006/relationships/slide" Target="/ppt/slides/slide7.xml" Id="R1fc4b359475144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4c317301545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eb9230bfb47ac" /><Relationship Type="http://schemas.openxmlformats.org/officeDocument/2006/relationships/theme" Target="/ppt/slideMasters/theme/theme1.xml" Id="Ra0c3956bab8540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eb9230bfb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3bcf5ee8742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8beb8696548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d0f6b63a049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7f0db55a2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4ace30d6949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9f20ebb31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044e6ba2142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CODE PROPERTY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CODE PROPERTY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404 275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1 543 806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HENRIK NYLÆNDER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Rostockgata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annegrete@ihus.no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912 554 457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 PROPERTY AS</a:t>
            </a:r>
          </a:p>
        </p:txBody>
      </p:sp>
    </p:spTree>
  </p:cSld>
  <p:clrMapOvr>
    <a:masterClrMapping xmlns:a="http://schemas.openxmlformats.org/drawingml/2006/main"/>
  </p:clrMapOvr>
</p:sld>
</file>