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72fd560279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df26d57ff4f1c"/>
  </p:sldMasterIdLst>
  <p:sldIdLst>
    <p:sldId xmlns:r="http://schemas.openxmlformats.org/officeDocument/2006/relationships" id="256" r:id="Re5fa0ce4818b4704"/>
    <p:sldId xmlns:r="http://schemas.openxmlformats.org/officeDocument/2006/relationships" id="257" r:id="R2de6f2f1aba2410a"/>
    <p:sldId xmlns:r="http://schemas.openxmlformats.org/officeDocument/2006/relationships" id="258" r:id="R7ffaee1438364b04"/>
    <p:sldId xmlns:r="http://schemas.openxmlformats.org/officeDocument/2006/relationships" id="259" r:id="R9f8307b9559a410b"/>
    <p:sldId xmlns:r="http://schemas.openxmlformats.org/officeDocument/2006/relationships" id="260" r:id="R2fb972980a3347f7"/>
    <p:sldId xmlns:r="http://schemas.openxmlformats.org/officeDocument/2006/relationships" id="261" r:id="Rfbe78cd03bc742c7"/>
    <p:sldId xmlns:r="http://schemas.openxmlformats.org/officeDocument/2006/relationships" id="262" r:id="R33b8038716e2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df26d57ff4f1c" /><Relationship Type="http://schemas.openxmlformats.org/officeDocument/2006/relationships/slide" Target="/ppt/slides/slide1.xml" Id="Re5fa0ce4818b4704" /><Relationship Type="http://schemas.openxmlformats.org/officeDocument/2006/relationships/slide" Target="/ppt/slides/slide2.xml" Id="R2de6f2f1aba2410a" /><Relationship Type="http://schemas.openxmlformats.org/officeDocument/2006/relationships/slide" Target="/ppt/slides/slide3.xml" Id="R7ffaee1438364b04" /><Relationship Type="http://schemas.openxmlformats.org/officeDocument/2006/relationships/slide" Target="/ppt/slides/slide4.xml" Id="R9f8307b9559a410b" /><Relationship Type="http://schemas.openxmlformats.org/officeDocument/2006/relationships/slide" Target="/ppt/slides/slide5.xml" Id="R2fb972980a3347f7" /><Relationship Type="http://schemas.openxmlformats.org/officeDocument/2006/relationships/slide" Target="/ppt/slides/slide6.xml" Id="Rfbe78cd03bc742c7" /><Relationship Type="http://schemas.openxmlformats.org/officeDocument/2006/relationships/slide" Target="/ppt/slides/slide7.xml" Id="R33b8038716e2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1f03898e443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294cc70fb4e55" /><Relationship Type="http://schemas.openxmlformats.org/officeDocument/2006/relationships/theme" Target="/ppt/slideMasters/theme/theme1.xml" Id="R4bd1a1bf16b247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294cc70fb4e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66139e8e04c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bcebac6de4b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8bdb6405c4e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27e71330b45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12e23cb2a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3ba58edca4b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16121d2464b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 MARKED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 MARKED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154 974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240 169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BERSAGEL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Lyngnesveien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912 549 593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 MARKED AS</a:t>
            </a:r>
          </a:p>
        </p:txBody>
      </p:sp>
    </p:spTree>
  </p:cSld>
  <p:clrMapOvr>
    <a:masterClrMapping xmlns:a="http://schemas.openxmlformats.org/drawingml/2006/main"/>
  </p:clrMapOvr>
</p:sld>
</file>