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66d2a10ff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3e777abae4b26"/>
  </p:sldMasterIdLst>
  <p:sldIdLst>
    <p:sldId xmlns:r="http://schemas.openxmlformats.org/officeDocument/2006/relationships" id="256" r:id="R7f2d658d56a0426c"/>
    <p:sldId xmlns:r="http://schemas.openxmlformats.org/officeDocument/2006/relationships" id="257" r:id="R062707f1553f4e5c"/>
    <p:sldId xmlns:r="http://schemas.openxmlformats.org/officeDocument/2006/relationships" id="258" r:id="R1023fe0d435f40c8"/>
    <p:sldId xmlns:r="http://schemas.openxmlformats.org/officeDocument/2006/relationships" id="259" r:id="R93244a81fe5e4fbd"/>
    <p:sldId xmlns:r="http://schemas.openxmlformats.org/officeDocument/2006/relationships" id="260" r:id="R169087e2d6ef4f16"/>
    <p:sldId xmlns:r="http://schemas.openxmlformats.org/officeDocument/2006/relationships" id="261" r:id="R45ffb451442e4ee9"/>
    <p:sldId xmlns:r="http://schemas.openxmlformats.org/officeDocument/2006/relationships" id="262" r:id="Rfac6badd086b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3e777abae4b26" /><Relationship Type="http://schemas.openxmlformats.org/officeDocument/2006/relationships/slide" Target="/ppt/slides/slide1.xml" Id="R7f2d658d56a0426c" /><Relationship Type="http://schemas.openxmlformats.org/officeDocument/2006/relationships/slide" Target="/ppt/slides/slide2.xml" Id="R062707f1553f4e5c" /><Relationship Type="http://schemas.openxmlformats.org/officeDocument/2006/relationships/slide" Target="/ppt/slides/slide3.xml" Id="R1023fe0d435f40c8" /><Relationship Type="http://schemas.openxmlformats.org/officeDocument/2006/relationships/slide" Target="/ppt/slides/slide4.xml" Id="R93244a81fe5e4fbd" /><Relationship Type="http://schemas.openxmlformats.org/officeDocument/2006/relationships/slide" Target="/ppt/slides/slide5.xml" Id="R169087e2d6ef4f16" /><Relationship Type="http://schemas.openxmlformats.org/officeDocument/2006/relationships/slide" Target="/ppt/slides/slide6.xml" Id="R45ffb451442e4ee9" /><Relationship Type="http://schemas.openxmlformats.org/officeDocument/2006/relationships/slide" Target="/ppt/slides/slide7.xml" Id="Rfac6badd086b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ea0e2ed96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1b8096d8d471a" /><Relationship Type="http://schemas.openxmlformats.org/officeDocument/2006/relationships/theme" Target="/ppt/slideMasters/theme/theme1.xml" Id="R1b0360fcd5ef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1b8096d8d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2cd385e2f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e3ce2fe2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706081ef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3a92ca5d6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954e2ce1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77bce4e654f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098ad080a4a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85 639 265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−17 115 451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−21 199 395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57 982 902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SANDERMOEN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TTC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HOLDING AS</a:t>
            </a:r>
          </a:p>
        </p:txBody>
      </p:sp>
    </p:spTree>
  </p:cSld>
  <p:clrMapOvr>
    <a:masterClrMapping xmlns:a="http://schemas.openxmlformats.org/drawingml/2006/main"/>
  </p:clrMapOvr>
</p:sld>
</file>