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a09832c86e4e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e2feda4f714d69"/>
  </p:sldMasterIdLst>
  <p:sldIdLst>
    <p:sldId xmlns:r="http://schemas.openxmlformats.org/officeDocument/2006/relationships" id="256" r:id="R865d0503e0da421d"/>
    <p:sldId xmlns:r="http://schemas.openxmlformats.org/officeDocument/2006/relationships" id="257" r:id="Rfabb75b7ffb74260"/>
    <p:sldId xmlns:r="http://schemas.openxmlformats.org/officeDocument/2006/relationships" id="258" r:id="R2abef7acc1e64e55"/>
    <p:sldId xmlns:r="http://schemas.openxmlformats.org/officeDocument/2006/relationships" id="259" r:id="Rcbc0da5acdfc4ed5"/>
    <p:sldId xmlns:r="http://schemas.openxmlformats.org/officeDocument/2006/relationships" id="260" r:id="R770a6add5b094817"/>
    <p:sldId xmlns:r="http://schemas.openxmlformats.org/officeDocument/2006/relationships" id="261" r:id="R18473f4027bc4248"/>
    <p:sldId xmlns:r="http://schemas.openxmlformats.org/officeDocument/2006/relationships" id="262" r:id="Re6f1f9210dcf43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e2feda4f714d69" /><Relationship Type="http://schemas.openxmlformats.org/officeDocument/2006/relationships/slide" Target="/ppt/slides/slide1.xml" Id="R865d0503e0da421d" /><Relationship Type="http://schemas.openxmlformats.org/officeDocument/2006/relationships/slide" Target="/ppt/slides/slide2.xml" Id="Rfabb75b7ffb74260" /><Relationship Type="http://schemas.openxmlformats.org/officeDocument/2006/relationships/slide" Target="/ppt/slides/slide3.xml" Id="R2abef7acc1e64e55" /><Relationship Type="http://schemas.openxmlformats.org/officeDocument/2006/relationships/slide" Target="/ppt/slides/slide4.xml" Id="Rcbc0da5acdfc4ed5" /><Relationship Type="http://schemas.openxmlformats.org/officeDocument/2006/relationships/slide" Target="/ppt/slides/slide5.xml" Id="R770a6add5b094817" /><Relationship Type="http://schemas.openxmlformats.org/officeDocument/2006/relationships/slide" Target="/ppt/slides/slide6.xml" Id="R18473f4027bc4248" /><Relationship Type="http://schemas.openxmlformats.org/officeDocument/2006/relationships/slide" Target="/ppt/slides/slide7.xml" Id="Re6f1f9210dcf43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26e990d35b49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0821b9495400f" /><Relationship Type="http://schemas.openxmlformats.org/officeDocument/2006/relationships/theme" Target="/ppt/slideMasters/theme/theme1.xml" Id="Ra53df2add20d42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30821b949540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826e3d30041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b5661e4794b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690b0bbe44a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e5a6e6bee4e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d4bba5e524c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dc4a8c9ef47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10681b13f42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HAUSVIK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HAUSVIK HANDEL AS ble etablert [år] og holder til i Haus.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38 685 765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5 885 893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9 757 528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 HELLAND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5286 Haus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kiwi.haus@ngbutikk.net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