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6c87d1d5c4b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d3601de924bea"/>
  </p:sldMasterIdLst>
  <p:sldIdLst>
    <p:sldId xmlns:r="http://schemas.openxmlformats.org/officeDocument/2006/relationships" id="256" r:id="Rfa04df416bab4541"/>
    <p:sldId xmlns:r="http://schemas.openxmlformats.org/officeDocument/2006/relationships" id="257" r:id="Rfaebdeb4cce64545"/>
    <p:sldId xmlns:r="http://schemas.openxmlformats.org/officeDocument/2006/relationships" id="258" r:id="Rcdb43715485d46af"/>
    <p:sldId xmlns:r="http://schemas.openxmlformats.org/officeDocument/2006/relationships" id="259" r:id="R5f07cd5e0de44f53"/>
    <p:sldId xmlns:r="http://schemas.openxmlformats.org/officeDocument/2006/relationships" id="260" r:id="R627db0ed5df14684"/>
    <p:sldId xmlns:r="http://schemas.openxmlformats.org/officeDocument/2006/relationships" id="261" r:id="R3e7f44c6eecd4c05"/>
    <p:sldId xmlns:r="http://schemas.openxmlformats.org/officeDocument/2006/relationships" id="262" r:id="R681d07d11d19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d3601de924bea" /><Relationship Type="http://schemas.openxmlformats.org/officeDocument/2006/relationships/slide" Target="/ppt/slides/slide1.xml" Id="Rfa04df416bab4541" /><Relationship Type="http://schemas.openxmlformats.org/officeDocument/2006/relationships/slide" Target="/ppt/slides/slide2.xml" Id="Rfaebdeb4cce64545" /><Relationship Type="http://schemas.openxmlformats.org/officeDocument/2006/relationships/slide" Target="/ppt/slides/slide3.xml" Id="Rcdb43715485d46af" /><Relationship Type="http://schemas.openxmlformats.org/officeDocument/2006/relationships/slide" Target="/ppt/slides/slide4.xml" Id="R5f07cd5e0de44f53" /><Relationship Type="http://schemas.openxmlformats.org/officeDocument/2006/relationships/slide" Target="/ppt/slides/slide5.xml" Id="R627db0ed5df14684" /><Relationship Type="http://schemas.openxmlformats.org/officeDocument/2006/relationships/slide" Target="/ppt/slides/slide6.xml" Id="R3e7f44c6eecd4c05" /><Relationship Type="http://schemas.openxmlformats.org/officeDocument/2006/relationships/slide" Target="/ppt/slides/slide7.xml" Id="R681d07d11d19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d9f77febc47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7a287b5304e97" /><Relationship Type="http://schemas.openxmlformats.org/officeDocument/2006/relationships/theme" Target="/ppt/slideMasters/theme/theme1.xml" Id="Rc10ad20905f640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7a287b530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4f88e06fd43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c601c768b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fecd887c24e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69e5be7b8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7120102474d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b29beaf37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40d5bba2b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CONCEPTA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CONCEPTA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STENERSEN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Elmholt allé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912 510 751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CONCEPTA CONSULTING AS</a:t>
            </a:r>
          </a:p>
        </p:txBody>
      </p:sp>
    </p:spTree>
  </p:cSld>
  <p:clrMapOvr>
    <a:masterClrMapping xmlns:a="http://schemas.openxmlformats.org/drawingml/2006/main"/>
  </p:clrMapOvr>
</p:sld>
</file>