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84db2232b4d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33fbbdb1b4805"/>
  </p:sldMasterIdLst>
  <p:sldIdLst>
    <p:sldId xmlns:r="http://schemas.openxmlformats.org/officeDocument/2006/relationships" id="256" r:id="R3be8685984ca45f0"/>
    <p:sldId xmlns:r="http://schemas.openxmlformats.org/officeDocument/2006/relationships" id="257" r:id="Rd5a382c48ea340c7"/>
    <p:sldId xmlns:r="http://schemas.openxmlformats.org/officeDocument/2006/relationships" id="258" r:id="R40909d6d5a5b408c"/>
    <p:sldId xmlns:r="http://schemas.openxmlformats.org/officeDocument/2006/relationships" id="259" r:id="R922e9f31a044497a"/>
    <p:sldId xmlns:r="http://schemas.openxmlformats.org/officeDocument/2006/relationships" id="260" r:id="R94ad6294369e49bf"/>
    <p:sldId xmlns:r="http://schemas.openxmlformats.org/officeDocument/2006/relationships" id="261" r:id="R419967ba08424943"/>
    <p:sldId xmlns:r="http://schemas.openxmlformats.org/officeDocument/2006/relationships" id="262" r:id="Re9cd892eb9af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33fbbdb1b4805" /><Relationship Type="http://schemas.openxmlformats.org/officeDocument/2006/relationships/slide" Target="/ppt/slides/slide1.xml" Id="R3be8685984ca45f0" /><Relationship Type="http://schemas.openxmlformats.org/officeDocument/2006/relationships/slide" Target="/ppt/slides/slide2.xml" Id="Rd5a382c48ea340c7" /><Relationship Type="http://schemas.openxmlformats.org/officeDocument/2006/relationships/slide" Target="/ppt/slides/slide3.xml" Id="R40909d6d5a5b408c" /><Relationship Type="http://schemas.openxmlformats.org/officeDocument/2006/relationships/slide" Target="/ppt/slides/slide4.xml" Id="R922e9f31a044497a" /><Relationship Type="http://schemas.openxmlformats.org/officeDocument/2006/relationships/slide" Target="/ppt/slides/slide5.xml" Id="R94ad6294369e49bf" /><Relationship Type="http://schemas.openxmlformats.org/officeDocument/2006/relationships/slide" Target="/ppt/slides/slide6.xml" Id="R419967ba08424943" /><Relationship Type="http://schemas.openxmlformats.org/officeDocument/2006/relationships/slide" Target="/ppt/slides/slide7.xml" Id="Re9cd892eb9af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77ffef933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87d221b614685" /><Relationship Type="http://schemas.openxmlformats.org/officeDocument/2006/relationships/theme" Target="/ppt/slideMasters/theme/theme1.xml" Id="Rdd21311ce50f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87d221b61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0f319400c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00f5ac45449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4af85d2484d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5da07c5ac4e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cb5d845b74f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b6fa48d4541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89c302af841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30 064 572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31 220 640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THAULOW HEIDI GJERSØ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Torjusbakken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912 509 613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