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671bafb2840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28506cf854ebd"/>
  </p:sldMasterIdLst>
  <p:sldIdLst>
    <p:sldId xmlns:r="http://schemas.openxmlformats.org/officeDocument/2006/relationships" id="256" r:id="R1f0d18cdba384547"/>
    <p:sldId xmlns:r="http://schemas.openxmlformats.org/officeDocument/2006/relationships" id="257" r:id="Rf105595527eb4533"/>
    <p:sldId xmlns:r="http://schemas.openxmlformats.org/officeDocument/2006/relationships" id="258" r:id="Rccec4851941d4c75"/>
    <p:sldId xmlns:r="http://schemas.openxmlformats.org/officeDocument/2006/relationships" id="259" r:id="R0efa4f53006c411e"/>
    <p:sldId xmlns:r="http://schemas.openxmlformats.org/officeDocument/2006/relationships" id="260" r:id="Rb04491e342924c0c"/>
    <p:sldId xmlns:r="http://schemas.openxmlformats.org/officeDocument/2006/relationships" id="261" r:id="R6e35114766704d7d"/>
    <p:sldId xmlns:r="http://schemas.openxmlformats.org/officeDocument/2006/relationships" id="262" r:id="R544c5c991971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28506cf854ebd" /><Relationship Type="http://schemas.openxmlformats.org/officeDocument/2006/relationships/slide" Target="/ppt/slides/slide1.xml" Id="R1f0d18cdba384547" /><Relationship Type="http://schemas.openxmlformats.org/officeDocument/2006/relationships/slide" Target="/ppt/slides/slide2.xml" Id="Rf105595527eb4533" /><Relationship Type="http://schemas.openxmlformats.org/officeDocument/2006/relationships/slide" Target="/ppt/slides/slide3.xml" Id="Rccec4851941d4c75" /><Relationship Type="http://schemas.openxmlformats.org/officeDocument/2006/relationships/slide" Target="/ppt/slides/slide4.xml" Id="R0efa4f53006c411e" /><Relationship Type="http://schemas.openxmlformats.org/officeDocument/2006/relationships/slide" Target="/ppt/slides/slide5.xml" Id="Rb04491e342924c0c" /><Relationship Type="http://schemas.openxmlformats.org/officeDocument/2006/relationships/slide" Target="/ppt/slides/slide6.xml" Id="R6e35114766704d7d" /><Relationship Type="http://schemas.openxmlformats.org/officeDocument/2006/relationships/slide" Target="/ppt/slides/slide7.xml" Id="R544c5c991971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fb4abe46f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972174bf46d0" /><Relationship Type="http://schemas.openxmlformats.org/officeDocument/2006/relationships/theme" Target="/ppt/slideMasters/theme/theme1.xml" Id="R58fb81540e99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a3972174bf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d770829fc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52058006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bc6f9d84d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619cabef4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14a1683ea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288af0464d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4bbb5b34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INOXO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INOXO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4 338 425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−497 109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319 921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1 325 323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VANAY DALSKLEV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912 508 951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INOXO REGNSKAP AS</a:t>
            </a:r>
          </a:p>
        </p:txBody>
      </p:sp>
    </p:spTree>
  </p:cSld>
  <p:clrMapOvr>
    <a:masterClrMapping xmlns:a="http://schemas.openxmlformats.org/drawingml/2006/main"/>
  </p:clrMapOvr>
</p:sld>
</file>