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a062abc3d44e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2131774aed468b"/>
  </p:sldMasterIdLst>
  <p:sldIdLst>
    <p:sldId xmlns:r="http://schemas.openxmlformats.org/officeDocument/2006/relationships" id="256" r:id="R417e20622e694105"/>
    <p:sldId xmlns:r="http://schemas.openxmlformats.org/officeDocument/2006/relationships" id="257" r:id="Ra1036668972c41f9"/>
    <p:sldId xmlns:r="http://schemas.openxmlformats.org/officeDocument/2006/relationships" id="258" r:id="R34adab13d7ce4b6b"/>
    <p:sldId xmlns:r="http://schemas.openxmlformats.org/officeDocument/2006/relationships" id="259" r:id="R6df8a8d4e55f4fe1"/>
    <p:sldId xmlns:r="http://schemas.openxmlformats.org/officeDocument/2006/relationships" id="260" r:id="R2f84e8ac3b9a45b7"/>
    <p:sldId xmlns:r="http://schemas.openxmlformats.org/officeDocument/2006/relationships" id="261" r:id="Ra72d0664a4bf4f25"/>
    <p:sldId xmlns:r="http://schemas.openxmlformats.org/officeDocument/2006/relationships" id="262" r:id="Re7de4dea82964a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2131774aed468b" /><Relationship Type="http://schemas.openxmlformats.org/officeDocument/2006/relationships/slide" Target="/ppt/slides/slide1.xml" Id="R417e20622e694105" /><Relationship Type="http://schemas.openxmlformats.org/officeDocument/2006/relationships/slide" Target="/ppt/slides/slide2.xml" Id="Ra1036668972c41f9" /><Relationship Type="http://schemas.openxmlformats.org/officeDocument/2006/relationships/slide" Target="/ppt/slides/slide3.xml" Id="R34adab13d7ce4b6b" /><Relationship Type="http://schemas.openxmlformats.org/officeDocument/2006/relationships/slide" Target="/ppt/slides/slide4.xml" Id="R6df8a8d4e55f4fe1" /><Relationship Type="http://schemas.openxmlformats.org/officeDocument/2006/relationships/slide" Target="/ppt/slides/slide5.xml" Id="R2f84e8ac3b9a45b7" /><Relationship Type="http://schemas.openxmlformats.org/officeDocument/2006/relationships/slide" Target="/ppt/slides/slide6.xml" Id="Ra72d0664a4bf4f25" /><Relationship Type="http://schemas.openxmlformats.org/officeDocument/2006/relationships/slide" Target="/ppt/slides/slide7.xml" Id="Re7de4dea82964a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ded5a0548f45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02416d89a41b9" /><Relationship Type="http://schemas.openxmlformats.org/officeDocument/2006/relationships/theme" Target="/ppt/slideMasters/theme/theme1.xml" Id="R288c13e6f42845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402416d89a41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0453a3edc4e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8d26cc8cd40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3fea957f740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d2e5d4fdf47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aaac12fbf42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599dd218e43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709b9699b40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MORTEN PETTERSEN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PETTERSEN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4 140 050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284 205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577 067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3 627 767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4 467 332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Pettersen, Margaretalia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912 505 421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PETTERSEN AS</a:t>
            </a:r>
          </a:p>
        </p:txBody>
      </p:sp>
    </p:spTree>
  </p:cSld>
  <p:clrMapOvr>
    <a:masterClrMapping xmlns:a="http://schemas.openxmlformats.org/drawingml/2006/main"/>
  </p:clrMapOvr>
</p:sld>
</file>