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d73ccdd07d4f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77a22a50314147"/>
  </p:sldMasterIdLst>
  <p:sldIdLst>
    <p:sldId xmlns:r="http://schemas.openxmlformats.org/officeDocument/2006/relationships" id="256" r:id="R2f3d40ced5694a32"/>
    <p:sldId xmlns:r="http://schemas.openxmlformats.org/officeDocument/2006/relationships" id="257" r:id="R2f22f559303a4f2f"/>
    <p:sldId xmlns:r="http://schemas.openxmlformats.org/officeDocument/2006/relationships" id="258" r:id="R85140374205d4483"/>
    <p:sldId xmlns:r="http://schemas.openxmlformats.org/officeDocument/2006/relationships" id="259" r:id="Rb9d8851922bc40dc"/>
    <p:sldId xmlns:r="http://schemas.openxmlformats.org/officeDocument/2006/relationships" id="260" r:id="R8af91727cf464782"/>
    <p:sldId xmlns:r="http://schemas.openxmlformats.org/officeDocument/2006/relationships" id="261" r:id="Rc5bd54e6397944de"/>
    <p:sldId xmlns:r="http://schemas.openxmlformats.org/officeDocument/2006/relationships" id="262" r:id="R8665be673ee141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77a22a50314147" /><Relationship Type="http://schemas.openxmlformats.org/officeDocument/2006/relationships/slide" Target="/ppt/slides/slide1.xml" Id="R2f3d40ced5694a32" /><Relationship Type="http://schemas.openxmlformats.org/officeDocument/2006/relationships/slide" Target="/ppt/slides/slide2.xml" Id="R2f22f559303a4f2f" /><Relationship Type="http://schemas.openxmlformats.org/officeDocument/2006/relationships/slide" Target="/ppt/slides/slide3.xml" Id="R85140374205d4483" /><Relationship Type="http://schemas.openxmlformats.org/officeDocument/2006/relationships/slide" Target="/ppt/slides/slide4.xml" Id="Rb9d8851922bc40dc" /><Relationship Type="http://schemas.openxmlformats.org/officeDocument/2006/relationships/slide" Target="/ppt/slides/slide5.xml" Id="R8af91727cf464782" /><Relationship Type="http://schemas.openxmlformats.org/officeDocument/2006/relationships/slide" Target="/ppt/slides/slide6.xml" Id="Rc5bd54e6397944de" /><Relationship Type="http://schemas.openxmlformats.org/officeDocument/2006/relationships/slide" Target="/ppt/slides/slide7.xml" Id="R8665be673ee141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047aa76cc546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4b24b15bd94771" /><Relationship Type="http://schemas.openxmlformats.org/officeDocument/2006/relationships/theme" Target="/ppt/slideMasters/theme/theme1.xml" Id="R5f89ae859f7442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4b24b15bd947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85656984414b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d54ee7784d44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4e02f4873c43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4bbfea72f148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6e5647358242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8f871ca0404b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70c3bd622f4b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SNARVEIEN 1E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SNARVEIEN 1E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SNARVEIEN 1E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SNARVEIEN 1E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SNARVEIEN 1E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SNARVEIEN 1E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−327 650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−653 286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5 035 939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SNARVEIEN 1E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HAUGALAND HANDELSPARK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SNARVEIEN 1E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Sundgata 109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5527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912 499 677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SNARVEIEN 1E AS</a:t>
            </a:r>
          </a:p>
        </p:txBody>
      </p:sp>
    </p:spTree>
  </p:cSld>
  <p:clrMapOvr>
    <a:masterClrMapping xmlns:a="http://schemas.openxmlformats.org/drawingml/2006/main"/>
  </p:clrMapOvr>
</p:sld>
</file>