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8948bb6d8d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135592e0da45f1"/>
  </p:sldMasterIdLst>
  <p:sldIdLst>
    <p:sldId xmlns:r="http://schemas.openxmlformats.org/officeDocument/2006/relationships" id="256" r:id="R03b08723c4744146"/>
    <p:sldId xmlns:r="http://schemas.openxmlformats.org/officeDocument/2006/relationships" id="257" r:id="R8a92bda1e3d14407"/>
    <p:sldId xmlns:r="http://schemas.openxmlformats.org/officeDocument/2006/relationships" id="258" r:id="Rb9c81d53adff43fb"/>
    <p:sldId xmlns:r="http://schemas.openxmlformats.org/officeDocument/2006/relationships" id="259" r:id="R31c277fd412e4b34"/>
    <p:sldId xmlns:r="http://schemas.openxmlformats.org/officeDocument/2006/relationships" id="260" r:id="R2bcd2750beeb4c6c"/>
    <p:sldId xmlns:r="http://schemas.openxmlformats.org/officeDocument/2006/relationships" id="261" r:id="Ra49bd50c91c94daf"/>
    <p:sldId xmlns:r="http://schemas.openxmlformats.org/officeDocument/2006/relationships" id="262" r:id="R1e327ee7fe69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35592e0da45f1" /><Relationship Type="http://schemas.openxmlformats.org/officeDocument/2006/relationships/slide" Target="/ppt/slides/slide1.xml" Id="R03b08723c4744146" /><Relationship Type="http://schemas.openxmlformats.org/officeDocument/2006/relationships/slide" Target="/ppt/slides/slide2.xml" Id="R8a92bda1e3d14407" /><Relationship Type="http://schemas.openxmlformats.org/officeDocument/2006/relationships/slide" Target="/ppt/slides/slide3.xml" Id="Rb9c81d53adff43fb" /><Relationship Type="http://schemas.openxmlformats.org/officeDocument/2006/relationships/slide" Target="/ppt/slides/slide4.xml" Id="R31c277fd412e4b34" /><Relationship Type="http://schemas.openxmlformats.org/officeDocument/2006/relationships/slide" Target="/ppt/slides/slide5.xml" Id="R2bcd2750beeb4c6c" /><Relationship Type="http://schemas.openxmlformats.org/officeDocument/2006/relationships/slide" Target="/ppt/slides/slide6.xml" Id="Ra49bd50c91c94daf" /><Relationship Type="http://schemas.openxmlformats.org/officeDocument/2006/relationships/slide" Target="/ppt/slides/slide7.xml" Id="R1e327ee7fe69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7abbb75b6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0358c32714c87" /><Relationship Type="http://schemas.openxmlformats.org/officeDocument/2006/relationships/theme" Target="/ppt/slideMasters/theme/theme1.xml" Id="Refa7c1f994c8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0358c32714c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d73e7214642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f0a19dc56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033e5ec60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15d5248cf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968fb64f49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50f25abb44e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30cd50240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ELEKTRISKE 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ELEKTRISKE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ELEKTRISKE FORRETNING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ELEKTRISKE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ELEKTRISKE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ELEKTRISKE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20 026 147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4 154 240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3 367 239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6 004 014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12 961 564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ELEKTRISKE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BAUG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SNØRTELAND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ELEKTRISKE 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52717711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post@haugel.no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www.haugel.no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912 492 575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ELEKTRISKE FORRETNING AS</a:t>
            </a:r>
          </a:p>
        </p:txBody>
      </p:sp>
    </p:spTree>
  </p:cSld>
  <p:clrMapOvr>
    <a:masterClrMapping xmlns:a="http://schemas.openxmlformats.org/drawingml/2006/main"/>
  </p:clrMapOvr>
</p:sld>
</file>