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2d63fdb0a49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c89d50837b4b71"/>
  </p:sldMasterIdLst>
  <p:sldIdLst>
    <p:sldId xmlns:r="http://schemas.openxmlformats.org/officeDocument/2006/relationships" id="256" r:id="R328fe10e02804a66"/>
    <p:sldId xmlns:r="http://schemas.openxmlformats.org/officeDocument/2006/relationships" id="257" r:id="Radca2454d6da4409"/>
    <p:sldId xmlns:r="http://schemas.openxmlformats.org/officeDocument/2006/relationships" id="258" r:id="Rc78ee99907614deb"/>
    <p:sldId xmlns:r="http://schemas.openxmlformats.org/officeDocument/2006/relationships" id="259" r:id="Rd7557e8942e4418e"/>
    <p:sldId xmlns:r="http://schemas.openxmlformats.org/officeDocument/2006/relationships" id="260" r:id="R638a61680ee2459d"/>
    <p:sldId xmlns:r="http://schemas.openxmlformats.org/officeDocument/2006/relationships" id="261" r:id="R8adea3c86af14e4d"/>
    <p:sldId xmlns:r="http://schemas.openxmlformats.org/officeDocument/2006/relationships" id="262" r:id="R0ad62c3744fb4e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89d50837b4b71" /><Relationship Type="http://schemas.openxmlformats.org/officeDocument/2006/relationships/slide" Target="/ppt/slides/slide1.xml" Id="R328fe10e02804a66" /><Relationship Type="http://schemas.openxmlformats.org/officeDocument/2006/relationships/slide" Target="/ppt/slides/slide2.xml" Id="Radca2454d6da4409" /><Relationship Type="http://schemas.openxmlformats.org/officeDocument/2006/relationships/slide" Target="/ppt/slides/slide3.xml" Id="Rc78ee99907614deb" /><Relationship Type="http://schemas.openxmlformats.org/officeDocument/2006/relationships/slide" Target="/ppt/slides/slide4.xml" Id="Rd7557e8942e4418e" /><Relationship Type="http://schemas.openxmlformats.org/officeDocument/2006/relationships/slide" Target="/ppt/slides/slide5.xml" Id="R638a61680ee2459d" /><Relationship Type="http://schemas.openxmlformats.org/officeDocument/2006/relationships/slide" Target="/ppt/slides/slide6.xml" Id="R8adea3c86af14e4d" /><Relationship Type="http://schemas.openxmlformats.org/officeDocument/2006/relationships/slide" Target="/ppt/slides/slide7.xml" Id="R0ad62c3744fb4e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a40e6120b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870a2959f4270" /><Relationship Type="http://schemas.openxmlformats.org/officeDocument/2006/relationships/theme" Target="/ppt/slideMasters/theme/theme1.xml" Id="R3b726d190f9d4a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4870a2959f42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3ac6300144e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3c8164358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4a2afdc05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39d9df661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1d4a70b374d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12d2747da46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3c8e935db43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HAUGERUD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HAUGERUD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22 208 197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4 216 414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3 543 540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9 215 191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12 893 068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Lindemans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41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912 487 113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HAUGERUD AS</a:t>
            </a:r>
          </a:p>
        </p:txBody>
      </p:sp>
    </p:spTree>
  </p:cSld>
  <p:clrMapOvr>
    <a:masterClrMapping xmlns:a="http://schemas.openxmlformats.org/drawingml/2006/main"/>
  </p:clrMapOvr>
</p:sld>
</file>