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7703caf23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51ad6f541482e"/>
  </p:sldMasterIdLst>
  <p:sldIdLst>
    <p:sldId xmlns:r="http://schemas.openxmlformats.org/officeDocument/2006/relationships" id="256" r:id="R4d1049202a8745ea"/>
    <p:sldId xmlns:r="http://schemas.openxmlformats.org/officeDocument/2006/relationships" id="257" r:id="Rd4a76b3c04064b76"/>
    <p:sldId xmlns:r="http://schemas.openxmlformats.org/officeDocument/2006/relationships" id="258" r:id="R98fd5e85dd904a6d"/>
    <p:sldId xmlns:r="http://schemas.openxmlformats.org/officeDocument/2006/relationships" id="259" r:id="R687e5090c98b4822"/>
    <p:sldId xmlns:r="http://schemas.openxmlformats.org/officeDocument/2006/relationships" id="260" r:id="R5d25a7a3c1a24588"/>
    <p:sldId xmlns:r="http://schemas.openxmlformats.org/officeDocument/2006/relationships" id="261" r:id="Rb73e91e80441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51ad6f541482e" /><Relationship Type="http://schemas.openxmlformats.org/officeDocument/2006/relationships/slide" Target="/ppt/slides/slide1.xml" Id="R4d1049202a8745ea" /><Relationship Type="http://schemas.openxmlformats.org/officeDocument/2006/relationships/slide" Target="/ppt/slides/slide2.xml" Id="Rd4a76b3c04064b76" /><Relationship Type="http://schemas.openxmlformats.org/officeDocument/2006/relationships/slide" Target="/ppt/slides/slide3.xml" Id="R98fd5e85dd904a6d" /><Relationship Type="http://schemas.openxmlformats.org/officeDocument/2006/relationships/slide" Target="/ppt/slides/slide4.xml" Id="R687e5090c98b4822" /><Relationship Type="http://schemas.openxmlformats.org/officeDocument/2006/relationships/slide" Target="/ppt/slides/slide5.xml" Id="R5d25a7a3c1a24588" /><Relationship Type="http://schemas.openxmlformats.org/officeDocument/2006/relationships/slide" Target="/ppt/slides/slide6.xml" Id="Rb73e91e80441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16200e72c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a3c4930794a4e" /><Relationship Type="http://schemas.openxmlformats.org/officeDocument/2006/relationships/theme" Target="/ppt/slideMasters/theme/theme1.xml" Id="R780985da77ec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a3c493079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fd3fc312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227a800b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3f4e2712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f292ae0b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2b738b2a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e1bcb32e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NORTIG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NORTIG TRANSPORT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912 479 218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NORTIG TRANSPORT AS</a:t>
            </a:r>
          </a:p>
        </p:txBody>
      </p:sp>
    </p:spTree>
  </p:cSld>
  <p:clrMapOvr>
    <a:masterClrMapping xmlns:a="http://schemas.openxmlformats.org/drawingml/2006/main"/>
  </p:clrMapOvr>
</p:sld>
</file>