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676fa6387c43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8c606c4159429f"/>
  </p:sldMasterIdLst>
  <p:sldIdLst>
    <p:sldId xmlns:r="http://schemas.openxmlformats.org/officeDocument/2006/relationships" id="256" r:id="R3efcd199687345c5"/>
    <p:sldId xmlns:r="http://schemas.openxmlformats.org/officeDocument/2006/relationships" id="257" r:id="Rd007e03495994dd3"/>
    <p:sldId xmlns:r="http://schemas.openxmlformats.org/officeDocument/2006/relationships" id="258" r:id="R9bb34750e8994e24"/>
    <p:sldId xmlns:r="http://schemas.openxmlformats.org/officeDocument/2006/relationships" id="259" r:id="Read852023d2f4970"/>
    <p:sldId xmlns:r="http://schemas.openxmlformats.org/officeDocument/2006/relationships" id="260" r:id="Rd428a3f490f64a50"/>
    <p:sldId xmlns:r="http://schemas.openxmlformats.org/officeDocument/2006/relationships" id="261" r:id="R3cc0ba36c4ff4cb8"/>
    <p:sldId xmlns:r="http://schemas.openxmlformats.org/officeDocument/2006/relationships" id="262" r:id="Rdb42dc7f296444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8c606c4159429f" /><Relationship Type="http://schemas.openxmlformats.org/officeDocument/2006/relationships/slide" Target="/ppt/slides/slide1.xml" Id="R3efcd199687345c5" /><Relationship Type="http://schemas.openxmlformats.org/officeDocument/2006/relationships/slide" Target="/ppt/slides/slide2.xml" Id="Rd007e03495994dd3" /><Relationship Type="http://schemas.openxmlformats.org/officeDocument/2006/relationships/slide" Target="/ppt/slides/slide3.xml" Id="R9bb34750e8994e24" /><Relationship Type="http://schemas.openxmlformats.org/officeDocument/2006/relationships/slide" Target="/ppt/slides/slide4.xml" Id="Read852023d2f4970" /><Relationship Type="http://schemas.openxmlformats.org/officeDocument/2006/relationships/slide" Target="/ppt/slides/slide5.xml" Id="Rd428a3f490f64a50" /><Relationship Type="http://schemas.openxmlformats.org/officeDocument/2006/relationships/slide" Target="/ppt/slides/slide6.xml" Id="R3cc0ba36c4ff4cb8" /><Relationship Type="http://schemas.openxmlformats.org/officeDocument/2006/relationships/slide" Target="/ppt/slides/slide7.xml" Id="Rdb42dc7f296444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b369d0a2547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0730c19cf4716" /><Relationship Type="http://schemas.openxmlformats.org/officeDocument/2006/relationships/theme" Target="/ppt/slideMasters/theme/theme1.xml" Id="R7242f0c2010848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00730c19cf47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f11a95d5642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67e2342443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e8956a5b947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4d4e78280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5783eb27a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9a076ecd947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b75eea8e45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ACCOMMODATE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ACCOMMODATE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ACCOMMODATE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ACCOMMODATE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ACCOMMODATE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ACCOMMODATE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14 473 971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−849 996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2 266 174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ACCOMMODATE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BJØRKLIÅS EDVARD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ACCOMMODATE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Heggdalsringen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7049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info@accommodate.no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912 477 495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ACCOMMODATE AS</a:t>
            </a:r>
          </a:p>
        </p:txBody>
      </p:sp>
    </p:spTree>
  </p:cSld>
  <p:clrMapOvr>
    <a:masterClrMapping xmlns:a="http://schemas.openxmlformats.org/drawingml/2006/main"/>
  </p:clrMapOvr>
</p:sld>
</file>