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1a57fb703441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aa72310f3b4a01"/>
  </p:sldMasterIdLst>
  <p:sldIdLst>
    <p:sldId xmlns:r="http://schemas.openxmlformats.org/officeDocument/2006/relationships" id="256" r:id="R7fc5816f893040e5"/>
    <p:sldId xmlns:r="http://schemas.openxmlformats.org/officeDocument/2006/relationships" id="257" r:id="Re4c3da5eca1b4b39"/>
    <p:sldId xmlns:r="http://schemas.openxmlformats.org/officeDocument/2006/relationships" id="258" r:id="R645766e8b0b04c50"/>
    <p:sldId xmlns:r="http://schemas.openxmlformats.org/officeDocument/2006/relationships" id="259" r:id="Rceb6e189dad84a14"/>
    <p:sldId xmlns:r="http://schemas.openxmlformats.org/officeDocument/2006/relationships" id="260" r:id="R9000b95d92b54c95"/>
    <p:sldId xmlns:r="http://schemas.openxmlformats.org/officeDocument/2006/relationships" id="261" r:id="R1c1ae08955db47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a72310f3b4a01" /><Relationship Type="http://schemas.openxmlformats.org/officeDocument/2006/relationships/slide" Target="/ppt/slides/slide1.xml" Id="R7fc5816f893040e5" /><Relationship Type="http://schemas.openxmlformats.org/officeDocument/2006/relationships/slide" Target="/ppt/slides/slide2.xml" Id="Re4c3da5eca1b4b39" /><Relationship Type="http://schemas.openxmlformats.org/officeDocument/2006/relationships/slide" Target="/ppt/slides/slide3.xml" Id="R645766e8b0b04c50" /><Relationship Type="http://schemas.openxmlformats.org/officeDocument/2006/relationships/slide" Target="/ppt/slides/slide4.xml" Id="Rceb6e189dad84a14" /><Relationship Type="http://schemas.openxmlformats.org/officeDocument/2006/relationships/slide" Target="/ppt/slides/slide5.xml" Id="R9000b95d92b54c95" /><Relationship Type="http://schemas.openxmlformats.org/officeDocument/2006/relationships/slide" Target="/ppt/slides/slide6.xml" Id="R1c1ae08955db47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8317ec12a4b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783e3eca846e1" /><Relationship Type="http://schemas.openxmlformats.org/officeDocument/2006/relationships/theme" Target="/ppt/slideMasters/theme/theme1.xml" Id="Re8d462c8469445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9783e3eca846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d8fc5b1df45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dd34305dc4c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c2550f3534e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77f52c3c0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e123dc7c045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21ad2dcfa40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SPORTS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SPORTS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−2 811 837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10 147 203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34 168 491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912 468 178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