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41fc6d960b47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f0e6a042304605"/>
  </p:sldMasterIdLst>
  <p:sldIdLst>
    <p:sldId xmlns:r="http://schemas.openxmlformats.org/officeDocument/2006/relationships" id="256" r:id="R0e352dd6080941e3"/>
    <p:sldId xmlns:r="http://schemas.openxmlformats.org/officeDocument/2006/relationships" id="257" r:id="Rd4ea95a4817245d9"/>
    <p:sldId xmlns:r="http://schemas.openxmlformats.org/officeDocument/2006/relationships" id="258" r:id="Rd1c2d1daf8754a21"/>
    <p:sldId xmlns:r="http://schemas.openxmlformats.org/officeDocument/2006/relationships" id="259" r:id="Rcc41349d02554582"/>
    <p:sldId xmlns:r="http://schemas.openxmlformats.org/officeDocument/2006/relationships" id="260" r:id="R1d18eb337689423d"/>
    <p:sldId xmlns:r="http://schemas.openxmlformats.org/officeDocument/2006/relationships" id="261" r:id="R3572fa1ba9184e32"/>
    <p:sldId xmlns:r="http://schemas.openxmlformats.org/officeDocument/2006/relationships" id="262" r:id="R209fcd37a4c647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f0e6a042304605" /><Relationship Type="http://schemas.openxmlformats.org/officeDocument/2006/relationships/slide" Target="/ppt/slides/slide1.xml" Id="R0e352dd6080941e3" /><Relationship Type="http://schemas.openxmlformats.org/officeDocument/2006/relationships/slide" Target="/ppt/slides/slide2.xml" Id="Rd4ea95a4817245d9" /><Relationship Type="http://schemas.openxmlformats.org/officeDocument/2006/relationships/slide" Target="/ppt/slides/slide3.xml" Id="Rd1c2d1daf8754a21" /><Relationship Type="http://schemas.openxmlformats.org/officeDocument/2006/relationships/slide" Target="/ppt/slides/slide4.xml" Id="Rcc41349d02554582" /><Relationship Type="http://schemas.openxmlformats.org/officeDocument/2006/relationships/slide" Target="/ppt/slides/slide5.xml" Id="R1d18eb337689423d" /><Relationship Type="http://schemas.openxmlformats.org/officeDocument/2006/relationships/slide" Target="/ppt/slides/slide6.xml" Id="R3572fa1ba9184e32" /><Relationship Type="http://schemas.openxmlformats.org/officeDocument/2006/relationships/slide" Target="/ppt/slides/slide7.xml" Id="R209fcd37a4c647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32f0e35be549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5ca1a44b24744" /><Relationship Type="http://schemas.openxmlformats.org/officeDocument/2006/relationships/theme" Target="/ppt/slideMasters/theme/theme1.xml" Id="R8bb339a25eda41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85ca1a44b247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9bc21459846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0937f2c9e4f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f1dde36c94e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ce3937b8b4c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9dd14a71049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f311bb5144d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72089ff0942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 INVEST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102 204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158 023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Ove Sivertsen, Øvre Stadionveien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5161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912 456 749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HOP INVEST AS</a:t>
            </a:r>
          </a:p>
        </p:txBody>
      </p:sp>
    </p:spTree>
  </p:cSld>
  <p:clrMapOvr>
    <a:masterClrMapping xmlns:a="http://schemas.openxmlformats.org/drawingml/2006/main"/>
  </p:clrMapOvr>
</p:sld>
</file>