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e003160ac840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8168c38acf4ed7"/>
  </p:sldMasterIdLst>
  <p:sldIdLst>
    <p:sldId xmlns:r="http://schemas.openxmlformats.org/officeDocument/2006/relationships" id="256" r:id="Rfbfede70d75c4d81"/>
    <p:sldId xmlns:r="http://schemas.openxmlformats.org/officeDocument/2006/relationships" id="257" r:id="R9282bb3114224d62"/>
    <p:sldId xmlns:r="http://schemas.openxmlformats.org/officeDocument/2006/relationships" id="258" r:id="R9194e99490694058"/>
    <p:sldId xmlns:r="http://schemas.openxmlformats.org/officeDocument/2006/relationships" id="259" r:id="R362a41475878450b"/>
    <p:sldId xmlns:r="http://schemas.openxmlformats.org/officeDocument/2006/relationships" id="260" r:id="R24208bac6c604f82"/>
    <p:sldId xmlns:r="http://schemas.openxmlformats.org/officeDocument/2006/relationships" id="261" r:id="R0f53ef875d14432e"/>
    <p:sldId xmlns:r="http://schemas.openxmlformats.org/officeDocument/2006/relationships" id="262" r:id="R1fb7aa7173e0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168c38acf4ed7" /><Relationship Type="http://schemas.openxmlformats.org/officeDocument/2006/relationships/slide" Target="/ppt/slides/slide1.xml" Id="Rfbfede70d75c4d81" /><Relationship Type="http://schemas.openxmlformats.org/officeDocument/2006/relationships/slide" Target="/ppt/slides/slide2.xml" Id="R9282bb3114224d62" /><Relationship Type="http://schemas.openxmlformats.org/officeDocument/2006/relationships/slide" Target="/ppt/slides/slide3.xml" Id="R9194e99490694058" /><Relationship Type="http://schemas.openxmlformats.org/officeDocument/2006/relationships/slide" Target="/ppt/slides/slide4.xml" Id="R362a41475878450b" /><Relationship Type="http://schemas.openxmlformats.org/officeDocument/2006/relationships/slide" Target="/ppt/slides/slide5.xml" Id="R24208bac6c604f82" /><Relationship Type="http://schemas.openxmlformats.org/officeDocument/2006/relationships/slide" Target="/ppt/slides/slide6.xml" Id="R0f53ef875d14432e" /><Relationship Type="http://schemas.openxmlformats.org/officeDocument/2006/relationships/slide" Target="/ppt/slides/slide7.xml" Id="R1fb7aa7173e0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dcf4abfe843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16b625f1c4ee3" /><Relationship Type="http://schemas.openxmlformats.org/officeDocument/2006/relationships/theme" Target="/ppt/slideMasters/theme/theme1.xml" Id="Rb75206188bef40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16b625f1c4e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6aae11bd94d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e5396a8d248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5a19a4ca04d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ae6c89c9342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a77c533ba4a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3dc86e1de4e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ec9955a25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HOLDING AS ble etablert [år] og holder til i Vestfossen.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673 245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304 746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5 039 451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JØRN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Eikernveien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3320 Vestfossen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912 441 997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HOLDING AS</a:t>
            </a:r>
          </a:p>
        </p:txBody>
      </p:sp>
    </p:spTree>
  </p:cSld>
  <p:clrMapOvr>
    <a:masterClrMapping xmlns:a="http://schemas.openxmlformats.org/drawingml/2006/main"/>
  </p:clrMapOvr>
</p:sld>
</file>