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4f151d4d3b49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61fa93891e4c4d"/>
  </p:sldMasterIdLst>
  <p:sldIdLst>
    <p:sldId xmlns:r="http://schemas.openxmlformats.org/officeDocument/2006/relationships" id="256" r:id="R9242c4a2fa7642d6"/>
    <p:sldId xmlns:r="http://schemas.openxmlformats.org/officeDocument/2006/relationships" id="257" r:id="Rd01534bf6e9e4ee5"/>
    <p:sldId xmlns:r="http://schemas.openxmlformats.org/officeDocument/2006/relationships" id="258" r:id="R50f6160312a64aae"/>
    <p:sldId xmlns:r="http://schemas.openxmlformats.org/officeDocument/2006/relationships" id="259" r:id="R60a8d4eac12446d2"/>
    <p:sldId xmlns:r="http://schemas.openxmlformats.org/officeDocument/2006/relationships" id="260" r:id="R3f0340cfc0a140bd"/>
    <p:sldId xmlns:r="http://schemas.openxmlformats.org/officeDocument/2006/relationships" id="261" r:id="R1f25bd74c3df4130"/>
    <p:sldId xmlns:r="http://schemas.openxmlformats.org/officeDocument/2006/relationships" id="262" r:id="R70f692874a5d4e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1fa93891e4c4d" /><Relationship Type="http://schemas.openxmlformats.org/officeDocument/2006/relationships/slide" Target="/ppt/slides/slide1.xml" Id="R9242c4a2fa7642d6" /><Relationship Type="http://schemas.openxmlformats.org/officeDocument/2006/relationships/slide" Target="/ppt/slides/slide2.xml" Id="Rd01534bf6e9e4ee5" /><Relationship Type="http://schemas.openxmlformats.org/officeDocument/2006/relationships/slide" Target="/ppt/slides/slide3.xml" Id="R50f6160312a64aae" /><Relationship Type="http://schemas.openxmlformats.org/officeDocument/2006/relationships/slide" Target="/ppt/slides/slide4.xml" Id="R60a8d4eac12446d2" /><Relationship Type="http://schemas.openxmlformats.org/officeDocument/2006/relationships/slide" Target="/ppt/slides/slide5.xml" Id="R3f0340cfc0a140bd" /><Relationship Type="http://schemas.openxmlformats.org/officeDocument/2006/relationships/slide" Target="/ppt/slides/slide6.xml" Id="R1f25bd74c3df4130" /><Relationship Type="http://schemas.openxmlformats.org/officeDocument/2006/relationships/slide" Target="/ppt/slides/slide7.xml" Id="R70f692874a5d4e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5201d6a6fd41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8698e4dae4980" /><Relationship Type="http://schemas.openxmlformats.org/officeDocument/2006/relationships/theme" Target="/ppt/slideMasters/theme/theme1.xml" Id="Rde5bd84d816f49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b8698e4dae49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ad7e108334f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1b00211c043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08367d0b648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6d95f1d0640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bda0b43c545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e6439ed5545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f7131490649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BOUTIQUE HAREBAKKEN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BOUTIQUE HAREBAKKEN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BOUTIQUE HAREBAKKEN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BOUTIQUE HAREBAKKEN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BOUTIQUE HAREBAKKEN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BOUTIQUE HAREBAKKEN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5 278 853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380 354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286 419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2 484 268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BOUTIQUE HAREBAKKEN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SMITHS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BOUTIQUE HAREBAKKEN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Bentsrudveien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3083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912 441 237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BOUTIQUE HAREBAKKEN AS</a:t>
            </a:r>
          </a:p>
        </p:txBody>
      </p:sp>
    </p:spTree>
  </p:cSld>
  <p:clrMapOvr>
    <a:masterClrMapping xmlns:a="http://schemas.openxmlformats.org/drawingml/2006/main"/>
  </p:clrMapOvr>
</p:sld>
</file>