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03451412ce4e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e5169f40504d6e"/>
  </p:sldMasterIdLst>
  <p:sldIdLst>
    <p:sldId xmlns:r="http://schemas.openxmlformats.org/officeDocument/2006/relationships" id="256" r:id="R8afda6516bf54d39"/>
    <p:sldId xmlns:r="http://schemas.openxmlformats.org/officeDocument/2006/relationships" id="257" r:id="R99fc61b41e3e47e2"/>
    <p:sldId xmlns:r="http://schemas.openxmlformats.org/officeDocument/2006/relationships" id="258" r:id="Rb10d0c382bea469d"/>
    <p:sldId xmlns:r="http://schemas.openxmlformats.org/officeDocument/2006/relationships" id="259" r:id="R1aef3de3d0e94676"/>
    <p:sldId xmlns:r="http://schemas.openxmlformats.org/officeDocument/2006/relationships" id="260" r:id="R3efe5dfd309241ac"/>
    <p:sldId xmlns:r="http://schemas.openxmlformats.org/officeDocument/2006/relationships" id="261" r:id="R3ffe34e3893c4246"/>
    <p:sldId xmlns:r="http://schemas.openxmlformats.org/officeDocument/2006/relationships" id="262" r:id="Re107f06833934b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5169f40504d6e" /><Relationship Type="http://schemas.openxmlformats.org/officeDocument/2006/relationships/slide" Target="/ppt/slides/slide1.xml" Id="R8afda6516bf54d39" /><Relationship Type="http://schemas.openxmlformats.org/officeDocument/2006/relationships/slide" Target="/ppt/slides/slide2.xml" Id="R99fc61b41e3e47e2" /><Relationship Type="http://schemas.openxmlformats.org/officeDocument/2006/relationships/slide" Target="/ppt/slides/slide3.xml" Id="Rb10d0c382bea469d" /><Relationship Type="http://schemas.openxmlformats.org/officeDocument/2006/relationships/slide" Target="/ppt/slides/slide4.xml" Id="R1aef3de3d0e94676" /><Relationship Type="http://schemas.openxmlformats.org/officeDocument/2006/relationships/slide" Target="/ppt/slides/slide5.xml" Id="R3efe5dfd309241ac" /><Relationship Type="http://schemas.openxmlformats.org/officeDocument/2006/relationships/slide" Target="/ppt/slides/slide6.xml" Id="R3ffe34e3893c4246" /><Relationship Type="http://schemas.openxmlformats.org/officeDocument/2006/relationships/slide" Target="/ppt/slides/slide7.xml" Id="Re107f06833934b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31cf2ee81f4a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38499bc68411c" /><Relationship Type="http://schemas.openxmlformats.org/officeDocument/2006/relationships/theme" Target="/ppt/slideMasters/theme/theme1.xml" Id="R5b0010960b4442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e38499bc6841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9da3bca1840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293db221448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0a4831e6c40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83ea2c06840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bb942af1f45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baa00b1a244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ce695b5b542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ZETARE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ZETARE HOLDING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−1 929 136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−20 044 490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72 160 824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85 709 084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Haukeveien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1357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912 436 616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