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dab6a3da8548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79efc7f7634ee7"/>
  </p:sldMasterIdLst>
  <p:sldIdLst>
    <p:sldId xmlns:r="http://schemas.openxmlformats.org/officeDocument/2006/relationships" id="256" r:id="R4ff8fa7673bc4cb1"/>
    <p:sldId xmlns:r="http://schemas.openxmlformats.org/officeDocument/2006/relationships" id="257" r:id="R91f4435009fc4d55"/>
    <p:sldId xmlns:r="http://schemas.openxmlformats.org/officeDocument/2006/relationships" id="258" r:id="Rc4ed425aefac4050"/>
    <p:sldId xmlns:r="http://schemas.openxmlformats.org/officeDocument/2006/relationships" id="259" r:id="Rb3c5e2b8c8c040a2"/>
    <p:sldId xmlns:r="http://schemas.openxmlformats.org/officeDocument/2006/relationships" id="260" r:id="Ra71c448b4fea43c5"/>
    <p:sldId xmlns:r="http://schemas.openxmlformats.org/officeDocument/2006/relationships" id="261" r:id="R3fa092dfa1514ebf"/>
    <p:sldId xmlns:r="http://schemas.openxmlformats.org/officeDocument/2006/relationships" id="262" r:id="Rcdc9b4f4c6c24b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79efc7f7634ee7" /><Relationship Type="http://schemas.openxmlformats.org/officeDocument/2006/relationships/slide" Target="/ppt/slides/slide1.xml" Id="R4ff8fa7673bc4cb1" /><Relationship Type="http://schemas.openxmlformats.org/officeDocument/2006/relationships/slide" Target="/ppt/slides/slide2.xml" Id="R91f4435009fc4d55" /><Relationship Type="http://schemas.openxmlformats.org/officeDocument/2006/relationships/slide" Target="/ppt/slides/slide3.xml" Id="Rc4ed425aefac4050" /><Relationship Type="http://schemas.openxmlformats.org/officeDocument/2006/relationships/slide" Target="/ppt/slides/slide4.xml" Id="Rb3c5e2b8c8c040a2" /><Relationship Type="http://schemas.openxmlformats.org/officeDocument/2006/relationships/slide" Target="/ppt/slides/slide5.xml" Id="Ra71c448b4fea43c5" /><Relationship Type="http://schemas.openxmlformats.org/officeDocument/2006/relationships/slide" Target="/ppt/slides/slide6.xml" Id="R3fa092dfa1514ebf" /><Relationship Type="http://schemas.openxmlformats.org/officeDocument/2006/relationships/slide" Target="/ppt/slides/slide7.xml" Id="Rcdc9b4f4c6c24b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cad1b6d4549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7c090f43649da" /><Relationship Type="http://schemas.openxmlformats.org/officeDocument/2006/relationships/theme" Target="/ppt/slideMasters/theme/theme1.xml" Id="Rdcf78d39f9f44d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87c090f43649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94dfd11c84a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a4e8e10b143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bb92623c240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4ac8e298840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ea7cc05124f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dba18ed9247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7ba13b6cc4d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KARSTEN LEIRVIK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KARSTEN LEIRVIK BYGG AS ble etablert [år] og holder til i Kjerrgarden.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1 453 265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141 997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107 803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496 367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759 524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LEIRVIK KARSTEN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Skråmestø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5314 Kjerrgarden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912 434 273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LEIRVIK BYGG AS</a:t>
            </a:r>
          </a:p>
        </p:txBody>
      </p:sp>
    </p:spTree>
  </p:cSld>
  <p:clrMapOvr>
    <a:masterClrMapping xmlns:a="http://schemas.openxmlformats.org/drawingml/2006/main"/>
  </p:clrMapOvr>
</p:sld>
</file>