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efd5bd82474a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ad44274eeb4da3"/>
  </p:sldMasterIdLst>
  <p:sldIdLst>
    <p:sldId xmlns:r="http://schemas.openxmlformats.org/officeDocument/2006/relationships" id="256" r:id="R0d3e8a37e6cf45d8"/>
    <p:sldId xmlns:r="http://schemas.openxmlformats.org/officeDocument/2006/relationships" id="257" r:id="R1838dfcc1c4f42c3"/>
    <p:sldId xmlns:r="http://schemas.openxmlformats.org/officeDocument/2006/relationships" id="258" r:id="Rb6f1fcebc6914094"/>
    <p:sldId xmlns:r="http://schemas.openxmlformats.org/officeDocument/2006/relationships" id="259" r:id="Rbc179c91c6594ece"/>
    <p:sldId xmlns:r="http://schemas.openxmlformats.org/officeDocument/2006/relationships" id="260" r:id="Rd37e74e944fb4fbf"/>
    <p:sldId xmlns:r="http://schemas.openxmlformats.org/officeDocument/2006/relationships" id="261" r:id="R9fb46336cff842cf"/>
    <p:sldId xmlns:r="http://schemas.openxmlformats.org/officeDocument/2006/relationships" id="262" r:id="R889a4ea09feb4d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d44274eeb4da3" /><Relationship Type="http://schemas.openxmlformats.org/officeDocument/2006/relationships/slide" Target="/ppt/slides/slide1.xml" Id="R0d3e8a37e6cf45d8" /><Relationship Type="http://schemas.openxmlformats.org/officeDocument/2006/relationships/slide" Target="/ppt/slides/slide2.xml" Id="R1838dfcc1c4f42c3" /><Relationship Type="http://schemas.openxmlformats.org/officeDocument/2006/relationships/slide" Target="/ppt/slides/slide3.xml" Id="Rb6f1fcebc6914094" /><Relationship Type="http://schemas.openxmlformats.org/officeDocument/2006/relationships/slide" Target="/ppt/slides/slide4.xml" Id="Rbc179c91c6594ece" /><Relationship Type="http://schemas.openxmlformats.org/officeDocument/2006/relationships/slide" Target="/ppt/slides/slide5.xml" Id="Rd37e74e944fb4fbf" /><Relationship Type="http://schemas.openxmlformats.org/officeDocument/2006/relationships/slide" Target="/ppt/slides/slide6.xml" Id="R9fb46336cff842cf" /><Relationship Type="http://schemas.openxmlformats.org/officeDocument/2006/relationships/slide" Target="/ppt/slides/slide7.xml" Id="R889a4ea09feb4d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5e851f16c4b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1aad9a2324577" /><Relationship Type="http://schemas.openxmlformats.org/officeDocument/2006/relationships/theme" Target="/ppt/slideMasters/theme/theme1.xml" Id="R0a45f6ab419647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a1aad9a23245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71a598a3b4f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eeb0fb5c84a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769583c764e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bbd3746ed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50677ab6042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7a104ea8249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9f0d69c3045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GOSEN NÆRINGSSELSKAP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GOSEN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GOSEN NÆRINGSSELSKAP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GOSEN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GOSEN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GOSEN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2 988 502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2 299 588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1 581 921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11 546 404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16 707 801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GOSEN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BCP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GOSEN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 etg., Løkkeveien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912 433 110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GOSEN NÆRINGSSELSKAP AS</a:t>
            </a:r>
          </a:p>
        </p:txBody>
      </p:sp>
    </p:spTree>
  </p:cSld>
  <p:clrMapOvr>
    <a:masterClrMapping xmlns:a="http://schemas.openxmlformats.org/drawingml/2006/main"/>
  </p:clrMapOvr>
</p:sld>
</file>