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e8e8a16ac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6aeb46f46b4a9f"/>
  </p:sldMasterIdLst>
  <p:sldIdLst>
    <p:sldId xmlns:r="http://schemas.openxmlformats.org/officeDocument/2006/relationships" id="256" r:id="Re16cb8e350044679"/>
    <p:sldId xmlns:r="http://schemas.openxmlformats.org/officeDocument/2006/relationships" id="257" r:id="R2a653f3072a04df5"/>
    <p:sldId xmlns:r="http://schemas.openxmlformats.org/officeDocument/2006/relationships" id="258" r:id="Rec916242244e40ee"/>
    <p:sldId xmlns:r="http://schemas.openxmlformats.org/officeDocument/2006/relationships" id="259" r:id="R8d24a36a64704b83"/>
    <p:sldId xmlns:r="http://schemas.openxmlformats.org/officeDocument/2006/relationships" id="260" r:id="R31a873b048e14dc2"/>
    <p:sldId xmlns:r="http://schemas.openxmlformats.org/officeDocument/2006/relationships" id="261" r:id="Re380615c7fe248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aeb46f46b4a9f" /><Relationship Type="http://schemas.openxmlformats.org/officeDocument/2006/relationships/slide" Target="/ppt/slides/slide1.xml" Id="Re16cb8e350044679" /><Relationship Type="http://schemas.openxmlformats.org/officeDocument/2006/relationships/slide" Target="/ppt/slides/slide2.xml" Id="R2a653f3072a04df5" /><Relationship Type="http://schemas.openxmlformats.org/officeDocument/2006/relationships/slide" Target="/ppt/slides/slide3.xml" Id="Rec916242244e40ee" /><Relationship Type="http://schemas.openxmlformats.org/officeDocument/2006/relationships/slide" Target="/ppt/slides/slide4.xml" Id="R8d24a36a64704b83" /><Relationship Type="http://schemas.openxmlformats.org/officeDocument/2006/relationships/slide" Target="/ppt/slides/slide5.xml" Id="R31a873b048e14dc2" /><Relationship Type="http://schemas.openxmlformats.org/officeDocument/2006/relationships/slide" Target="/ppt/slides/slide6.xml" Id="Re380615c7fe248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43e368b0140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d7a72f6104608" /><Relationship Type="http://schemas.openxmlformats.org/officeDocument/2006/relationships/theme" Target="/ppt/slideMasters/theme/theme1.xml" Id="R467aabb4462a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d7a72f610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094616afc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bec7b2b8e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b2a20159b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72bd662f4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1555c26f44b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ba651ed43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SKARBØVIG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SKARBØVIG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SKARBØVIG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SKARBØVIG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SKARBØVIG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SKARBØVIG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−239 797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−156 743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−8 853 429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24 128 555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SKARBØVIG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peter@skarbovig.com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www.skarbovig.com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912 430 987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SKARBØVIG HOLDING AS</a:t>
            </a:r>
          </a:p>
        </p:txBody>
      </p:sp>
    </p:spTree>
  </p:cSld>
  <p:clrMapOvr>
    <a:masterClrMapping xmlns:a="http://schemas.openxmlformats.org/drawingml/2006/main"/>
  </p:clrMapOvr>
</p:sld>
</file>