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7a4029c6d945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b7680860764503"/>
  </p:sldMasterIdLst>
  <p:sldIdLst>
    <p:sldId xmlns:r="http://schemas.openxmlformats.org/officeDocument/2006/relationships" id="256" r:id="Ra8028c0862664079"/>
    <p:sldId xmlns:r="http://schemas.openxmlformats.org/officeDocument/2006/relationships" id="257" r:id="Raee47f1046d44b56"/>
    <p:sldId xmlns:r="http://schemas.openxmlformats.org/officeDocument/2006/relationships" id="258" r:id="R66c7a283b0494153"/>
    <p:sldId xmlns:r="http://schemas.openxmlformats.org/officeDocument/2006/relationships" id="259" r:id="Rcb845d430a3e40fb"/>
    <p:sldId xmlns:r="http://schemas.openxmlformats.org/officeDocument/2006/relationships" id="260" r:id="Rd785eb7945f04f4c"/>
    <p:sldId xmlns:r="http://schemas.openxmlformats.org/officeDocument/2006/relationships" id="261" r:id="R1081b086b0c14505"/>
    <p:sldId xmlns:r="http://schemas.openxmlformats.org/officeDocument/2006/relationships" id="262" r:id="Rc6044d28442643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b7680860764503" /><Relationship Type="http://schemas.openxmlformats.org/officeDocument/2006/relationships/slide" Target="/ppt/slides/slide1.xml" Id="Ra8028c0862664079" /><Relationship Type="http://schemas.openxmlformats.org/officeDocument/2006/relationships/slide" Target="/ppt/slides/slide2.xml" Id="Raee47f1046d44b56" /><Relationship Type="http://schemas.openxmlformats.org/officeDocument/2006/relationships/slide" Target="/ppt/slides/slide3.xml" Id="R66c7a283b0494153" /><Relationship Type="http://schemas.openxmlformats.org/officeDocument/2006/relationships/slide" Target="/ppt/slides/slide4.xml" Id="Rcb845d430a3e40fb" /><Relationship Type="http://schemas.openxmlformats.org/officeDocument/2006/relationships/slide" Target="/ppt/slides/slide5.xml" Id="Rd785eb7945f04f4c" /><Relationship Type="http://schemas.openxmlformats.org/officeDocument/2006/relationships/slide" Target="/ppt/slides/slide6.xml" Id="R1081b086b0c14505" /><Relationship Type="http://schemas.openxmlformats.org/officeDocument/2006/relationships/slide" Target="/ppt/slides/slide7.xml" Id="Rc6044d28442643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3e2c0d2dac4f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e8a13ba87240dd" /><Relationship Type="http://schemas.openxmlformats.org/officeDocument/2006/relationships/theme" Target="/ppt/slideMasters/theme/theme1.xml" Id="Re5b5b32a63f44e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e8a13ba87240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35028dfb540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7c11fd09249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bd2a310f641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f4ddc9a54541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afb01022a44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fee6c613146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926d5da4d44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B. R. K.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B. R. K.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B. R. K. EIENDOM AS ble etablert [år] og holder til i Braskereidfoss.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B. R. K.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B. R. K.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B. R. K.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264 550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221 506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166 117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894 175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B. R. K.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BJØRN-REMI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B. R. K.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Lundebyhagan 45A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2435 Braskereidfoss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912 428 591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B. R. K. EIENDOM AS</a:t>
            </a:r>
          </a:p>
        </p:txBody>
      </p:sp>
    </p:spTree>
  </p:cSld>
  <p:clrMapOvr>
    <a:masterClrMapping xmlns:a="http://schemas.openxmlformats.org/drawingml/2006/main"/>
  </p:clrMapOvr>
</p:sld>
</file>