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6292955c4943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277f1b0c774986"/>
  </p:sldMasterIdLst>
  <p:sldIdLst>
    <p:sldId xmlns:r="http://schemas.openxmlformats.org/officeDocument/2006/relationships" id="256" r:id="Rfddb4c82747e4727"/>
    <p:sldId xmlns:r="http://schemas.openxmlformats.org/officeDocument/2006/relationships" id="257" r:id="Redcdf1dd22a54368"/>
    <p:sldId xmlns:r="http://schemas.openxmlformats.org/officeDocument/2006/relationships" id="258" r:id="R8509ba72adce4b6f"/>
    <p:sldId xmlns:r="http://schemas.openxmlformats.org/officeDocument/2006/relationships" id="259" r:id="Raa7b5db74bd74463"/>
    <p:sldId xmlns:r="http://schemas.openxmlformats.org/officeDocument/2006/relationships" id="260" r:id="Ra79a59e8c7204d37"/>
    <p:sldId xmlns:r="http://schemas.openxmlformats.org/officeDocument/2006/relationships" id="261" r:id="R5077078a76fa435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277f1b0c774986" /><Relationship Type="http://schemas.openxmlformats.org/officeDocument/2006/relationships/slide" Target="/ppt/slides/slide1.xml" Id="Rfddb4c82747e4727" /><Relationship Type="http://schemas.openxmlformats.org/officeDocument/2006/relationships/slide" Target="/ppt/slides/slide2.xml" Id="Redcdf1dd22a54368" /><Relationship Type="http://schemas.openxmlformats.org/officeDocument/2006/relationships/slide" Target="/ppt/slides/slide3.xml" Id="R8509ba72adce4b6f" /><Relationship Type="http://schemas.openxmlformats.org/officeDocument/2006/relationships/slide" Target="/ppt/slides/slide4.xml" Id="Raa7b5db74bd74463" /><Relationship Type="http://schemas.openxmlformats.org/officeDocument/2006/relationships/slide" Target="/ppt/slides/slide5.xml" Id="Ra79a59e8c7204d37" /><Relationship Type="http://schemas.openxmlformats.org/officeDocument/2006/relationships/slide" Target="/ppt/slides/slide6.xml" Id="R5077078a76fa435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0117456d5c401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7f6d8f774c43cb" /><Relationship Type="http://schemas.openxmlformats.org/officeDocument/2006/relationships/theme" Target="/ppt/slideMasters/theme/theme1.xml" Id="R62b3dda03cbc4e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7f6d8f774c43c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2b4eafe854e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52b841612444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b958e4ca324a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5c03ac121341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213cdb73784a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19cc9fe3045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LUNNER ALMENNING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LUNNER ALMENNING ble etablert [år] og holder til i Harestua.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68 844 702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8 569 740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8 277 059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114 403 022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249 965 570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Vannebos veg 205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2743 Harestua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32 30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firmapost@jevnaker-lunneralm.no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www.lunner-almenning.no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912 427 730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LUNNER ALMENNING</a:t>
            </a:r>
          </a:p>
        </p:txBody>
      </p:sp>
    </p:spTree>
  </p:cSld>
  <p:clrMapOvr>
    <a:masterClrMapping xmlns:a="http://schemas.openxmlformats.org/drawingml/2006/main"/>
  </p:clrMapOvr>
</p:sld>
</file>