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1fddffcc84c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38c8b528d4bca"/>
  </p:sldMasterIdLst>
  <p:sldIdLst>
    <p:sldId xmlns:r="http://schemas.openxmlformats.org/officeDocument/2006/relationships" id="256" r:id="R91c07128509c4f28"/>
    <p:sldId xmlns:r="http://schemas.openxmlformats.org/officeDocument/2006/relationships" id="257" r:id="R98bed595f83e4a25"/>
    <p:sldId xmlns:r="http://schemas.openxmlformats.org/officeDocument/2006/relationships" id="258" r:id="R4a05a90ebde34c78"/>
    <p:sldId xmlns:r="http://schemas.openxmlformats.org/officeDocument/2006/relationships" id="259" r:id="R010a77b63bfd40bb"/>
    <p:sldId xmlns:r="http://schemas.openxmlformats.org/officeDocument/2006/relationships" id="260" r:id="R784d4f3a0de04775"/>
    <p:sldId xmlns:r="http://schemas.openxmlformats.org/officeDocument/2006/relationships" id="261" r:id="R654704a32d754dc9"/>
    <p:sldId xmlns:r="http://schemas.openxmlformats.org/officeDocument/2006/relationships" id="262" r:id="R64c06711544c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38c8b528d4bca" /><Relationship Type="http://schemas.openxmlformats.org/officeDocument/2006/relationships/slide" Target="/ppt/slides/slide1.xml" Id="R91c07128509c4f28" /><Relationship Type="http://schemas.openxmlformats.org/officeDocument/2006/relationships/slide" Target="/ppt/slides/slide2.xml" Id="R98bed595f83e4a25" /><Relationship Type="http://schemas.openxmlformats.org/officeDocument/2006/relationships/slide" Target="/ppt/slides/slide3.xml" Id="R4a05a90ebde34c78" /><Relationship Type="http://schemas.openxmlformats.org/officeDocument/2006/relationships/slide" Target="/ppt/slides/slide4.xml" Id="R010a77b63bfd40bb" /><Relationship Type="http://schemas.openxmlformats.org/officeDocument/2006/relationships/slide" Target="/ppt/slides/slide5.xml" Id="R784d4f3a0de04775" /><Relationship Type="http://schemas.openxmlformats.org/officeDocument/2006/relationships/slide" Target="/ppt/slides/slide6.xml" Id="R654704a32d754dc9" /><Relationship Type="http://schemas.openxmlformats.org/officeDocument/2006/relationships/slide" Target="/ppt/slides/slide7.xml" Id="R64c06711544c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c4669fab049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0574799234a3b" /><Relationship Type="http://schemas.openxmlformats.org/officeDocument/2006/relationships/theme" Target="/ppt/slideMasters/theme/theme1.xml" Id="R7fe7de13ac6b49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0574799234a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a418a4f7d43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1916b23d1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ed12170484c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6db17e13e43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7f181e16c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41ef86a4c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7117488e5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68 979 000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−72 299 000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−57 956 000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1 656 939 000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BUS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Møllendalsveien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05505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