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40ac07f6b47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63f21793df417c"/>
  </p:sldMasterIdLst>
  <p:sldIdLst>
    <p:sldId xmlns:r="http://schemas.openxmlformats.org/officeDocument/2006/relationships" id="256" r:id="Rb5272af25f8142b7"/>
    <p:sldId xmlns:r="http://schemas.openxmlformats.org/officeDocument/2006/relationships" id="257" r:id="Ra88bfbe7a0d047ab"/>
    <p:sldId xmlns:r="http://schemas.openxmlformats.org/officeDocument/2006/relationships" id="258" r:id="R636015a0f8e74bda"/>
    <p:sldId xmlns:r="http://schemas.openxmlformats.org/officeDocument/2006/relationships" id="259" r:id="R0064a14dbb804f81"/>
    <p:sldId xmlns:r="http://schemas.openxmlformats.org/officeDocument/2006/relationships" id="260" r:id="R8d7077ac3b024725"/>
    <p:sldId xmlns:r="http://schemas.openxmlformats.org/officeDocument/2006/relationships" id="261" r:id="R9021aae1be8d4647"/>
    <p:sldId xmlns:r="http://schemas.openxmlformats.org/officeDocument/2006/relationships" id="262" r:id="R868639cf48ef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3f21793df417c" /><Relationship Type="http://schemas.openxmlformats.org/officeDocument/2006/relationships/slide" Target="/ppt/slides/slide1.xml" Id="Rb5272af25f8142b7" /><Relationship Type="http://schemas.openxmlformats.org/officeDocument/2006/relationships/slide" Target="/ppt/slides/slide2.xml" Id="Ra88bfbe7a0d047ab" /><Relationship Type="http://schemas.openxmlformats.org/officeDocument/2006/relationships/slide" Target="/ppt/slides/slide3.xml" Id="R636015a0f8e74bda" /><Relationship Type="http://schemas.openxmlformats.org/officeDocument/2006/relationships/slide" Target="/ppt/slides/slide4.xml" Id="R0064a14dbb804f81" /><Relationship Type="http://schemas.openxmlformats.org/officeDocument/2006/relationships/slide" Target="/ppt/slides/slide5.xml" Id="R8d7077ac3b024725" /><Relationship Type="http://schemas.openxmlformats.org/officeDocument/2006/relationships/slide" Target="/ppt/slides/slide6.xml" Id="R9021aae1be8d4647" /><Relationship Type="http://schemas.openxmlformats.org/officeDocument/2006/relationships/slide" Target="/ppt/slides/slide7.xml" Id="R868639cf48ef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88185b35ee46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c23c29e3483a" /><Relationship Type="http://schemas.openxmlformats.org/officeDocument/2006/relationships/theme" Target="/ppt/slideMasters/theme/theme1.xml" Id="Rcdcd797e3d8b42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a3c23c29e348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501e6c434a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a8f8b8ad943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42ebf86384a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a6708bd01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bdc95ac5d4f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a4d641db8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e54b1fccc49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GJØLSTAD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GJØLSTAD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1 289 524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1 057 031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GJØLSTAD LARS-FREDRIK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Rosenvinges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1523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912 420 809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GJØLSTAD AS</a:t>
            </a:r>
          </a:p>
        </p:txBody>
      </p:sp>
    </p:spTree>
  </p:cSld>
  <p:clrMapOvr>
    <a:masterClrMapping xmlns:a="http://schemas.openxmlformats.org/drawingml/2006/main"/>
  </p:clrMapOvr>
</p:sld>
</file>