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ff0cff99d24e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e6ec9460348bc"/>
  </p:sldMasterIdLst>
  <p:sldIdLst>
    <p:sldId xmlns:r="http://schemas.openxmlformats.org/officeDocument/2006/relationships" id="256" r:id="R094e44b120324cf1"/>
    <p:sldId xmlns:r="http://schemas.openxmlformats.org/officeDocument/2006/relationships" id="257" r:id="R20671a28b92e4cf3"/>
    <p:sldId xmlns:r="http://schemas.openxmlformats.org/officeDocument/2006/relationships" id="258" r:id="R71fc597871c74d3c"/>
    <p:sldId xmlns:r="http://schemas.openxmlformats.org/officeDocument/2006/relationships" id="259" r:id="R6d8c899f8c954ec0"/>
    <p:sldId xmlns:r="http://schemas.openxmlformats.org/officeDocument/2006/relationships" id="260" r:id="R6cbeffb597fb4cae"/>
    <p:sldId xmlns:r="http://schemas.openxmlformats.org/officeDocument/2006/relationships" id="261" r:id="Rb279cf778d5b42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e6ec9460348bc" /><Relationship Type="http://schemas.openxmlformats.org/officeDocument/2006/relationships/slide" Target="/ppt/slides/slide1.xml" Id="R094e44b120324cf1" /><Relationship Type="http://schemas.openxmlformats.org/officeDocument/2006/relationships/slide" Target="/ppt/slides/slide2.xml" Id="R20671a28b92e4cf3" /><Relationship Type="http://schemas.openxmlformats.org/officeDocument/2006/relationships/slide" Target="/ppt/slides/slide3.xml" Id="R71fc597871c74d3c" /><Relationship Type="http://schemas.openxmlformats.org/officeDocument/2006/relationships/slide" Target="/ppt/slides/slide4.xml" Id="R6d8c899f8c954ec0" /><Relationship Type="http://schemas.openxmlformats.org/officeDocument/2006/relationships/slide" Target="/ppt/slides/slide5.xml" Id="R6cbeffb597fb4cae" /><Relationship Type="http://schemas.openxmlformats.org/officeDocument/2006/relationships/slide" Target="/ppt/slides/slide6.xml" Id="Rb279cf778d5b42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492822098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4360261c6499b" /><Relationship Type="http://schemas.openxmlformats.org/officeDocument/2006/relationships/theme" Target="/ppt/slideMasters/theme/theme1.xml" Id="R2befc5d268b64e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4360261c649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5bb8fcbed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a58465d33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488616d734a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d32abe0a7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44d741ed64a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f860dfc524e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CK NOR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NOR BYGG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CKN HOLDING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ERLEND HJELMEN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NOR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Fokserød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912 418 804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NOR BYGG AS</a:t>
            </a:r>
          </a:p>
        </p:txBody>
      </p:sp>
    </p:spTree>
  </p:cSld>
  <p:clrMapOvr>
    <a:masterClrMapping xmlns:a="http://schemas.openxmlformats.org/drawingml/2006/main"/>
  </p:clrMapOvr>
</p:sld>
</file>