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ba3b1c2f8e48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a821901fae48b4"/>
  </p:sldMasterIdLst>
  <p:sldIdLst>
    <p:sldId xmlns:r="http://schemas.openxmlformats.org/officeDocument/2006/relationships" id="256" r:id="Rdeab833a801c4024"/>
    <p:sldId xmlns:r="http://schemas.openxmlformats.org/officeDocument/2006/relationships" id="257" r:id="R723e16e635734e7c"/>
    <p:sldId xmlns:r="http://schemas.openxmlformats.org/officeDocument/2006/relationships" id="258" r:id="R5905ef1a276040f7"/>
    <p:sldId xmlns:r="http://schemas.openxmlformats.org/officeDocument/2006/relationships" id="259" r:id="Rd4212e008be343f1"/>
    <p:sldId xmlns:r="http://schemas.openxmlformats.org/officeDocument/2006/relationships" id="260" r:id="R3083c6c98b904928"/>
    <p:sldId xmlns:r="http://schemas.openxmlformats.org/officeDocument/2006/relationships" id="261" r:id="R9b59e1d23d7644aa"/>
    <p:sldId xmlns:r="http://schemas.openxmlformats.org/officeDocument/2006/relationships" id="262" r:id="Rf8e95c70fc8648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a821901fae48b4" /><Relationship Type="http://schemas.openxmlformats.org/officeDocument/2006/relationships/slide" Target="/ppt/slides/slide1.xml" Id="Rdeab833a801c4024" /><Relationship Type="http://schemas.openxmlformats.org/officeDocument/2006/relationships/slide" Target="/ppt/slides/slide2.xml" Id="R723e16e635734e7c" /><Relationship Type="http://schemas.openxmlformats.org/officeDocument/2006/relationships/slide" Target="/ppt/slides/slide3.xml" Id="R5905ef1a276040f7" /><Relationship Type="http://schemas.openxmlformats.org/officeDocument/2006/relationships/slide" Target="/ppt/slides/slide4.xml" Id="Rd4212e008be343f1" /><Relationship Type="http://schemas.openxmlformats.org/officeDocument/2006/relationships/slide" Target="/ppt/slides/slide5.xml" Id="R3083c6c98b904928" /><Relationship Type="http://schemas.openxmlformats.org/officeDocument/2006/relationships/slide" Target="/ppt/slides/slide6.xml" Id="R9b59e1d23d7644aa" /><Relationship Type="http://schemas.openxmlformats.org/officeDocument/2006/relationships/slide" Target="/ppt/slides/slide7.xml" Id="Rf8e95c70fc8648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54ef58d8064e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25cb1e5594698" /><Relationship Type="http://schemas.openxmlformats.org/officeDocument/2006/relationships/theme" Target="/ppt/slideMasters/theme/theme1.xml" Id="R3c1275c065b54e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a25cb1e55946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6e27c3ace4b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f16efa88444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f2b05edd44d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2aec4d20a40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d01f8a1c746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13829a80542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e7b169a1c44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3 643 476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3 001 947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2 308 586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10 559 353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DALUM AS  –  41,0 %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PARKADEN BJØRKELANGEN AS  –  31,0 %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LUKA AS  –  28,0 %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Mallin Eiendom AS, Kongens gate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912 417 875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BEH AS</a:t>
            </a:r>
          </a:p>
        </p:txBody>
      </p:sp>
    </p:spTree>
  </p:cSld>
  <p:clrMapOvr>
    <a:masterClrMapping xmlns:a="http://schemas.openxmlformats.org/drawingml/2006/main"/>
  </p:clrMapOvr>
</p:sld>
</file>