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82780bf3754a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69e11303de41b6"/>
  </p:sldMasterIdLst>
  <p:sldIdLst>
    <p:sldId xmlns:r="http://schemas.openxmlformats.org/officeDocument/2006/relationships" id="256" r:id="Ra56522a9790f4612"/>
    <p:sldId xmlns:r="http://schemas.openxmlformats.org/officeDocument/2006/relationships" id="257" r:id="Rad917e201fa94710"/>
    <p:sldId xmlns:r="http://schemas.openxmlformats.org/officeDocument/2006/relationships" id="258" r:id="Rdf0c0c2570f94815"/>
    <p:sldId xmlns:r="http://schemas.openxmlformats.org/officeDocument/2006/relationships" id="259" r:id="R9032673ab59843c4"/>
    <p:sldId xmlns:r="http://schemas.openxmlformats.org/officeDocument/2006/relationships" id="260" r:id="Rf65e0a5bc3e04a49"/>
    <p:sldId xmlns:r="http://schemas.openxmlformats.org/officeDocument/2006/relationships" id="261" r:id="Rffa60a5862b345de"/>
    <p:sldId xmlns:r="http://schemas.openxmlformats.org/officeDocument/2006/relationships" id="262" r:id="Rdeece03f6b3e43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69e11303de41b6" /><Relationship Type="http://schemas.openxmlformats.org/officeDocument/2006/relationships/slide" Target="/ppt/slides/slide1.xml" Id="Ra56522a9790f4612" /><Relationship Type="http://schemas.openxmlformats.org/officeDocument/2006/relationships/slide" Target="/ppt/slides/slide2.xml" Id="Rad917e201fa94710" /><Relationship Type="http://schemas.openxmlformats.org/officeDocument/2006/relationships/slide" Target="/ppt/slides/slide3.xml" Id="Rdf0c0c2570f94815" /><Relationship Type="http://schemas.openxmlformats.org/officeDocument/2006/relationships/slide" Target="/ppt/slides/slide4.xml" Id="R9032673ab59843c4" /><Relationship Type="http://schemas.openxmlformats.org/officeDocument/2006/relationships/slide" Target="/ppt/slides/slide5.xml" Id="Rf65e0a5bc3e04a49" /><Relationship Type="http://schemas.openxmlformats.org/officeDocument/2006/relationships/slide" Target="/ppt/slides/slide6.xml" Id="Rffa60a5862b345de" /><Relationship Type="http://schemas.openxmlformats.org/officeDocument/2006/relationships/slide" Target="/ppt/slides/slide7.xml" Id="Rdeece03f6b3e43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dfffd882eb49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c697f04d454a59" /><Relationship Type="http://schemas.openxmlformats.org/officeDocument/2006/relationships/theme" Target="/ppt/slideMasters/theme/theme1.xml" Id="R0426de1a2c974a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c697f04d454a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a03f02baed46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3240a0edb94b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1ab0ee51fb45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b66c00ed5945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fd16fd8f6a42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e9eae48df848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fe7f94089741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SÆTHEREN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SÆTHEREN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SÆTHEREN PROSJEKT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SÆTHEREN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SÆTHEREN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SÆTHEREN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4 534 332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95 174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−417 236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−529 516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9 195 501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SÆTHEREN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SÆTHEREN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SÆTHEREN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Hensmoveien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3516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912 417 344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SÆTHEREN PROSJEKT AS</a:t>
            </a:r>
          </a:p>
        </p:txBody>
      </p:sp>
    </p:spTree>
  </p:cSld>
  <p:clrMapOvr>
    <a:masterClrMapping xmlns:a="http://schemas.openxmlformats.org/drawingml/2006/main"/>
  </p:clrMapOvr>
</p:sld>
</file>