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024cca44bc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008140e48b4662"/>
  </p:sldMasterIdLst>
  <p:sldIdLst>
    <p:sldId xmlns:r="http://schemas.openxmlformats.org/officeDocument/2006/relationships" id="256" r:id="R219d80c1a0d54de6"/>
    <p:sldId xmlns:r="http://schemas.openxmlformats.org/officeDocument/2006/relationships" id="257" r:id="R13d3bb1663c34116"/>
    <p:sldId xmlns:r="http://schemas.openxmlformats.org/officeDocument/2006/relationships" id="258" r:id="R6fc96685719e4d33"/>
    <p:sldId xmlns:r="http://schemas.openxmlformats.org/officeDocument/2006/relationships" id="259" r:id="Rfaa8da7e2fff44d6"/>
    <p:sldId xmlns:r="http://schemas.openxmlformats.org/officeDocument/2006/relationships" id="260" r:id="Rf4b6cded18b14021"/>
    <p:sldId xmlns:r="http://schemas.openxmlformats.org/officeDocument/2006/relationships" id="261" r:id="Re7512287f269446f"/>
    <p:sldId xmlns:r="http://schemas.openxmlformats.org/officeDocument/2006/relationships" id="262" r:id="R7c275f2549e7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08140e48b4662" /><Relationship Type="http://schemas.openxmlformats.org/officeDocument/2006/relationships/slide" Target="/ppt/slides/slide1.xml" Id="R219d80c1a0d54de6" /><Relationship Type="http://schemas.openxmlformats.org/officeDocument/2006/relationships/slide" Target="/ppt/slides/slide2.xml" Id="R13d3bb1663c34116" /><Relationship Type="http://schemas.openxmlformats.org/officeDocument/2006/relationships/slide" Target="/ppt/slides/slide3.xml" Id="R6fc96685719e4d33" /><Relationship Type="http://schemas.openxmlformats.org/officeDocument/2006/relationships/slide" Target="/ppt/slides/slide4.xml" Id="Rfaa8da7e2fff44d6" /><Relationship Type="http://schemas.openxmlformats.org/officeDocument/2006/relationships/slide" Target="/ppt/slides/slide5.xml" Id="Rf4b6cded18b14021" /><Relationship Type="http://schemas.openxmlformats.org/officeDocument/2006/relationships/slide" Target="/ppt/slides/slide6.xml" Id="Re7512287f269446f" /><Relationship Type="http://schemas.openxmlformats.org/officeDocument/2006/relationships/slide" Target="/ppt/slides/slide7.xml" Id="R7c275f2549e7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99fa8a62b49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21c3372f54015" /><Relationship Type="http://schemas.openxmlformats.org/officeDocument/2006/relationships/theme" Target="/ppt/slideMasters/theme/theme1.xml" Id="Rdf10f2c7cb6c47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21c3372f540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a06bda0c0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2b03ae27f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3f055319743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27dbc7caa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40f3ffb1b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78379cea043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1a4032f2e47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HEKI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HEKI INVEST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4 199 157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16 712 051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17 675 734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LARSEN GRO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Gullaugkleiva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912 412 423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HEKI INVEST AS</a:t>
            </a:r>
          </a:p>
        </p:txBody>
      </p:sp>
    </p:spTree>
  </p:cSld>
  <p:clrMapOvr>
    <a:masterClrMapping xmlns:a="http://schemas.openxmlformats.org/drawingml/2006/main"/>
  </p:clrMapOvr>
</p:sld>
</file>