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f2971c5f5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d201402374ed0"/>
  </p:sldMasterIdLst>
  <p:sldIdLst>
    <p:sldId xmlns:r="http://schemas.openxmlformats.org/officeDocument/2006/relationships" id="256" r:id="R22b23600ee554e5d"/>
    <p:sldId xmlns:r="http://schemas.openxmlformats.org/officeDocument/2006/relationships" id="257" r:id="R5f62182cee704716"/>
    <p:sldId xmlns:r="http://schemas.openxmlformats.org/officeDocument/2006/relationships" id="258" r:id="Rf8d7bde4caa140b9"/>
    <p:sldId xmlns:r="http://schemas.openxmlformats.org/officeDocument/2006/relationships" id="259" r:id="Raa30ca579e084301"/>
    <p:sldId xmlns:r="http://schemas.openxmlformats.org/officeDocument/2006/relationships" id="260" r:id="R849fde92b6bb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d201402374ed0" /><Relationship Type="http://schemas.openxmlformats.org/officeDocument/2006/relationships/slide" Target="/ppt/slides/slide1.xml" Id="R22b23600ee554e5d" /><Relationship Type="http://schemas.openxmlformats.org/officeDocument/2006/relationships/slide" Target="/ppt/slides/slide2.xml" Id="R5f62182cee704716" /><Relationship Type="http://schemas.openxmlformats.org/officeDocument/2006/relationships/slide" Target="/ppt/slides/slide3.xml" Id="Rf8d7bde4caa140b9" /><Relationship Type="http://schemas.openxmlformats.org/officeDocument/2006/relationships/slide" Target="/ppt/slides/slide4.xml" Id="Raa30ca579e084301" /><Relationship Type="http://schemas.openxmlformats.org/officeDocument/2006/relationships/slide" Target="/ppt/slides/slide5.xml" Id="R849fde92b6bb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cd5030ed4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3a16092364500" /><Relationship Type="http://schemas.openxmlformats.org/officeDocument/2006/relationships/theme" Target="/ppt/slideMasters/theme/theme1.xml" Id="Rec82f89e4d26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3a1609236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40b707df5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aa3cfc2f0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11d1d226c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18b72922c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8d86fbb0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SYD VEST CONSTRUCTION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VEST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 VEST CONSTRUCTION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VEST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VEST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VEST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912 396 754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VEST CONSTRUCTION AS</a:t>
            </a:r>
          </a:p>
        </p:txBody>
      </p:sp>
    </p:spTree>
  </p:cSld>
  <p:clrMapOvr>
    <a:masterClrMapping xmlns:a="http://schemas.openxmlformats.org/drawingml/2006/main"/>
  </p:clrMapOvr>
</p:sld>
</file>