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5878736324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41f5606d942c7"/>
  </p:sldMasterIdLst>
  <p:sldIdLst>
    <p:sldId xmlns:r="http://schemas.openxmlformats.org/officeDocument/2006/relationships" id="256" r:id="R50b7b4b024024746"/>
    <p:sldId xmlns:r="http://schemas.openxmlformats.org/officeDocument/2006/relationships" id="257" r:id="Rb1a16ed407d44132"/>
    <p:sldId xmlns:r="http://schemas.openxmlformats.org/officeDocument/2006/relationships" id="258" r:id="R90721de376ac4cd7"/>
    <p:sldId xmlns:r="http://schemas.openxmlformats.org/officeDocument/2006/relationships" id="259" r:id="R7471ac92905e4535"/>
    <p:sldId xmlns:r="http://schemas.openxmlformats.org/officeDocument/2006/relationships" id="260" r:id="R4dc505415b00417e"/>
    <p:sldId xmlns:r="http://schemas.openxmlformats.org/officeDocument/2006/relationships" id="261" r:id="R7f61dc7ec59a4a5b"/>
    <p:sldId xmlns:r="http://schemas.openxmlformats.org/officeDocument/2006/relationships" id="262" r:id="Rc207dfe82f2549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41f5606d942c7" /><Relationship Type="http://schemas.openxmlformats.org/officeDocument/2006/relationships/slide" Target="/ppt/slides/slide1.xml" Id="R50b7b4b024024746" /><Relationship Type="http://schemas.openxmlformats.org/officeDocument/2006/relationships/slide" Target="/ppt/slides/slide2.xml" Id="Rb1a16ed407d44132" /><Relationship Type="http://schemas.openxmlformats.org/officeDocument/2006/relationships/slide" Target="/ppt/slides/slide3.xml" Id="R90721de376ac4cd7" /><Relationship Type="http://schemas.openxmlformats.org/officeDocument/2006/relationships/slide" Target="/ppt/slides/slide4.xml" Id="R7471ac92905e4535" /><Relationship Type="http://schemas.openxmlformats.org/officeDocument/2006/relationships/slide" Target="/ppt/slides/slide5.xml" Id="R4dc505415b00417e" /><Relationship Type="http://schemas.openxmlformats.org/officeDocument/2006/relationships/slide" Target="/ppt/slides/slide6.xml" Id="R7f61dc7ec59a4a5b" /><Relationship Type="http://schemas.openxmlformats.org/officeDocument/2006/relationships/slide" Target="/ppt/slides/slide7.xml" Id="Rc207dfe82f2549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afc6b3fd8d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fedb314574b14" /><Relationship Type="http://schemas.openxmlformats.org/officeDocument/2006/relationships/theme" Target="/ppt/slideMasters/theme/theme1.xml" Id="R46d6d521085148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8fedb31457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b9ec4c0bd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1a0f663b648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107f30dba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b418fae1548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607230b1e4c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bc2b30a5f4c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8413cad6c40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GB HASLUM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GB HASLUM AS ble etablert [år] og holder til i Stabbestad.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15 761 491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1 528 269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1 178 470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1 486 278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4 734 332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 HASLUM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RINDE CHRISTIAN HULLØEN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Ospevikveien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3788 Stabbestad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21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gbhaslum@hotmail.no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912 376 370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GB HASLUM AS</a:t>
            </a:r>
          </a:p>
        </p:txBody>
      </p:sp>
    </p:spTree>
  </p:cSld>
  <p:clrMapOvr>
    <a:masterClrMapping xmlns:a="http://schemas.openxmlformats.org/drawingml/2006/main"/>
  </p:clrMapOvr>
</p:sld>
</file>