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f4ea012b2c41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65907598c44e7a"/>
  </p:sldMasterIdLst>
  <p:sldIdLst>
    <p:sldId xmlns:r="http://schemas.openxmlformats.org/officeDocument/2006/relationships" id="256" r:id="R1c5901ab379d4379"/>
    <p:sldId xmlns:r="http://schemas.openxmlformats.org/officeDocument/2006/relationships" id="257" r:id="R402331ff2ddc46ad"/>
    <p:sldId xmlns:r="http://schemas.openxmlformats.org/officeDocument/2006/relationships" id="258" r:id="R9312b49687df40a5"/>
    <p:sldId xmlns:r="http://schemas.openxmlformats.org/officeDocument/2006/relationships" id="259" r:id="R27e044e49b634899"/>
    <p:sldId xmlns:r="http://schemas.openxmlformats.org/officeDocument/2006/relationships" id="260" r:id="R8996c41a40d24ee4"/>
    <p:sldId xmlns:r="http://schemas.openxmlformats.org/officeDocument/2006/relationships" id="261" r:id="Rb2b31e7ddf0d4bcf"/>
    <p:sldId xmlns:r="http://schemas.openxmlformats.org/officeDocument/2006/relationships" id="262" r:id="R919c925be61d46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65907598c44e7a" /><Relationship Type="http://schemas.openxmlformats.org/officeDocument/2006/relationships/slide" Target="/ppt/slides/slide1.xml" Id="R1c5901ab379d4379" /><Relationship Type="http://schemas.openxmlformats.org/officeDocument/2006/relationships/slide" Target="/ppt/slides/slide2.xml" Id="R402331ff2ddc46ad" /><Relationship Type="http://schemas.openxmlformats.org/officeDocument/2006/relationships/slide" Target="/ppt/slides/slide3.xml" Id="R9312b49687df40a5" /><Relationship Type="http://schemas.openxmlformats.org/officeDocument/2006/relationships/slide" Target="/ppt/slides/slide4.xml" Id="R27e044e49b634899" /><Relationship Type="http://schemas.openxmlformats.org/officeDocument/2006/relationships/slide" Target="/ppt/slides/slide5.xml" Id="R8996c41a40d24ee4" /><Relationship Type="http://schemas.openxmlformats.org/officeDocument/2006/relationships/slide" Target="/ppt/slides/slide6.xml" Id="Rb2b31e7ddf0d4bcf" /><Relationship Type="http://schemas.openxmlformats.org/officeDocument/2006/relationships/slide" Target="/ppt/slides/slide7.xml" Id="R919c925be61d46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72d7c203884c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c3323d7e7423c" /><Relationship Type="http://schemas.openxmlformats.org/officeDocument/2006/relationships/theme" Target="/ppt/slideMasters/theme/theme1.xml" Id="Ra75843b41cc244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9c3323d7e742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5c4283c4743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01f2572ea49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0c284498248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f47dbf7374d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ccf93d5bb40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8deaaed5449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da03a17e042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GB HASLUM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GB HASLUM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GB HASLUM AS ble etablert [år] og holder til i Stabbestad.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GB HASLUM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GB HASLUM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GB HASLUM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15 761 491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1 528 269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1 178 470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1 486 278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4 734 332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GB HASLUM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GB HASLUM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HULLØEN RINDE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GB HASLUM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Ospevikveien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3788 Stabbestad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04 21 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gbhaslum@hotmail.no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912 376 370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GB HASLUM AS</a:t>
            </a:r>
          </a:p>
        </p:txBody>
      </p:sp>
    </p:spTree>
  </p:cSld>
  <p:clrMapOvr>
    <a:masterClrMapping xmlns:a="http://schemas.openxmlformats.org/drawingml/2006/main"/>
  </p:clrMapOvr>
</p:sld>
</file>