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6eee905cdd46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ec8fc4b0ae43b3"/>
  </p:sldMasterIdLst>
  <p:sldIdLst>
    <p:sldId xmlns:r="http://schemas.openxmlformats.org/officeDocument/2006/relationships" id="256" r:id="R6cd723dfee3e4a6e"/>
    <p:sldId xmlns:r="http://schemas.openxmlformats.org/officeDocument/2006/relationships" id="257" r:id="Rcd106416a38b466e"/>
    <p:sldId xmlns:r="http://schemas.openxmlformats.org/officeDocument/2006/relationships" id="258" r:id="Ra198c8f4b1bf4837"/>
    <p:sldId xmlns:r="http://schemas.openxmlformats.org/officeDocument/2006/relationships" id="259" r:id="R8fcb2ec44ba94a6b"/>
    <p:sldId xmlns:r="http://schemas.openxmlformats.org/officeDocument/2006/relationships" id="260" r:id="R84a2cfc27ee941a0"/>
    <p:sldId xmlns:r="http://schemas.openxmlformats.org/officeDocument/2006/relationships" id="261" r:id="R35375d47f77f4a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c8fc4b0ae43b3" /><Relationship Type="http://schemas.openxmlformats.org/officeDocument/2006/relationships/slide" Target="/ppt/slides/slide1.xml" Id="R6cd723dfee3e4a6e" /><Relationship Type="http://schemas.openxmlformats.org/officeDocument/2006/relationships/slide" Target="/ppt/slides/slide2.xml" Id="Rcd106416a38b466e" /><Relationship Type="http://schemas.openxmlformats.org/officeDocument/2006/relationships/slide" Target="/ppt/slides/slide3.xml" Id="Ra198c8f4b1bf4837" /><Relationship Type="http://schemas.openxmlformats.org/officeDocument/2006/relationships/slide" Target="/ppt/slides/slide4.xml" Id="R8fcb2ec44ba94a6b" /><Relationship Type="http://schemas.openxmlformats.org/officeDocument/2006/relationships/slide" Target="/ppt/slides/slide5.xml" Id="R84a2cfc27ee941a0" /><Relationship Type="http://schemas.openxmlformats.org/officeDocument/2006/relationships/slide" Target="/ppt/slides/slide6.xml" Id="R35375d47f77f4a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ed3dd024244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f83f6c9bd4b3f" /><Relationship Type="http://schemas.openxmlformats.org/officeDocument/2006/relationships/theme" Target="/ppt/slideMasters/theme/theme1.xml" Id="Rb67becc5c74b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5f83f6c9bd4b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40245f95e49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42d1566bd4f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c0847d0d4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c8330226a4f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65025ecc949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12c468d5944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GB HASLUM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Ospevikveien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3788 Stabbestad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04 21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gbhaslum@hotmail.no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912 376 370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