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d69ff3268141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5e2741c0a74a92"/>
  </p:sldMasterIdLst>
  <p:sldIdLst>
    <p:sldId xmlns:r="http://schemas.openxmlformats.org/officeDocument/2006/relationships" id="256" r:id="Rbb5a177b61314baa"/>
    <p:sldId xmlns:r="http://schemas.openxmlformats.org/officeDocument/2006/relationships" id="257" r:id="R1d8514c662f5478d"/>
    <p:sldId xmlns:r="http://schemas.openxmlformats.org/officeDocument/2006/relationships" id="258" r:id="R722b80030d9e4f08"/>
    <p:sldId xmlns:r="http://schemas.openxmlformats.org/officeDocument/2006/relationships" id="259" r:id="Rede73f584f1e433f"/>
    <p:sldId xmlns:r="http://schemas.openxmlformats.org/officeDocument/2006/relationships" id="260" r:id="R8f36f8bb25744554"/>
    <p:sldId xmlns:r="http://schemas.openxmlformats.org/officeDocument/2006/relationships" id="261" r:id="R776c033f875b4888"/>
    <p:sldId xmlns:r="http://schemas.openxmlformats.org/officeDocument/2006/relationships" id="262" r:id="Rae576323f7e744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5e2741c0a74a92" /><Relationship Type="http://schemas.openxmlformats.org/officeDocument/2006/relationships/slide" Target="/ppt/slides/slide1.xml" Id="Rbb5a177b61314baa" /><Relationship Type="http://schemas.openxmlformats.org/officeDocument/2006/relationships/slide" Target="/ppt/slides/slide2.xml" Id="R1d8514c662f5478d" /><Relationship Type="http://schemas.openxmlformats.org/officeDocument/2006/relationships/slide" Target="/ppt/slides/slide3.xml" Id="R722b80030d9e4f08" /><Relationship Type="http://schemas.openxmlformats.org/officeDocument/2006/relationships/slide" Target="/ppt/slides/slide4.xml" Id="Rede73f584f1e433f" /><Relationship Type="http://schemas.openxmlformats.org/officeDocument/2006/relationships/slide" Target="/ppt/slides/slide5.xml" Id="R8f36f8bb25744554" /><Relationship Type="http://schemas.openxmlformats.org/officeDocument/2006/relationships/slide" Target="/ppt/slides/slide6.xml" Id="R776c033f875b4888" /><Relationship Type="http://schemas.openxmlformats.org/officeDocument/2006/relationships/slide" Target="/ppt/slides/slide7.xml" Id="Rae576323f7e744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95c42ee14a4f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66651ffa142c1" /><Relationship Type="http://schemas.openxmlformats.org/officeDocument/2006/relationships/theme" Target="/ppt/slideMasters/theme/theme1.xml" Id="R62bb1518b89c48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f66651ffa142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a17915d5642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70f16755a4a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a2d75c85144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a9dd5a5fd44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f08b0900345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edd7cb35c45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9e0aea58140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VEDO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2 130 390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7 433 799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11 813 329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DOKKEN VEGARD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Vigs gate 24D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912 374 599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VEDO AS</a:t>
            </a:r>
          </a:p>
        </p:txBody>
      </p:sp>
    </p:spTree>
  </p:cSld>
  <p:clrMapOvr>
    <a:masterClrMapping xmlns:a="http://schemas.openxmlformats.org/drawingml/2006/main"/>
  </p:clrMapOvr>
</p:sld>
</file>