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977de5d0b04e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c5248cf6cd4bad"/>
  </p:sldMasterIdLst>
  <p:sldIdLst>
    <p:sldId xmlns:r="http://schemas.openxmlformats.org/officeDocument/2006/relationships" id="256" r:id="Rf7b5e817fa294fa3"/>
    <p:sldId xmlns:r="http://schemas.openxmlformats.org/officeDocument/2006/relationships" id="257" r:id="R7c348d4ee5bd4843"/>
    <p:sldId xmlns:r="http://schemas.openxmlformats.org/officeDocument/2006/relationships" id="258" r:id="Recec99c356c54b61"/>
    <p:sldId xmlns:r="http://schemas.openxmlformats.org/officeDocument/2006/relationships" id="259" r:id="Rd700a5262d194d57"/>
    <p:sldId xmlns:r="http://schemas.openxmlformats.org/officeDocument/2006/relationships" id="260" r:id="R50fd79a9ebba44db"/>
    <p:sldId xmlns:r="http://schemas.openxmlformats.org/officeDocument/2006/relationships" id="261" r:id="Ra95c0bdd8e9a4290"/>
    <p:sldId xmlns:r="http://schemas.openxmlformats.org/officeDocument/2006/relationships" id="262" r:id="R36bbd0ac3b0048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c5248cf6cd4bad" /><Relationship Type="http://schemas.openxmlformats.org/officeDocument/2006/relationships/slide" Target="/ppt/slides/slide1.xml" Id="Rf7b5e817fa294fa3" /><Relationship Type="http://schemas.openxmlformats.org/officeDocument/2006/relationships/slide" Target="/ppt/slides/slide2.xml" Id="R7c348d4ee5bd4843" /><Relationship Type="http://schemas.openxmlformats.org/officeDocument/2006/relationships/slide" Target="/ppt/slides/slide3.xml" Id="Recec99c356c54b61" /><Relationship Type="http://schemas.openxmlformats.org/officeDocument/2006/relationships/slide" Target="/ppt/slides/slide4.xml" Id="Rd700a5262d194d57" /><Relationship Type="http://schemas.openxmlformats.org/officeDocument/2006/relationships/slide" Target="/ppt/slides/slide5.xml" Id="R50fd79a9ebba44db" /><Relationship Type="http://schemas.openxmlformats.org/officeDocument/2006/relationships/slide" Target="/ppt/slides/slide6.xml" Id="Ra95c0bdd8e9a4290" /><Relationship Type="http://schemas.openxmlformats.org/officeDocument/2006/relationships/slide" Target="/ppt/slides/slide7.xml" Id="R36bbd0ac3b0048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a77085bce94a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f1f5c03f24f40" /><Relationship Type="http://schemas.openxmlformats.org/officeDocument/2006/relationships/theme" Target="/ppt/slideMasters/theme/theme1.xml" Id="R159e53e805c644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df1f5c03f24f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bb3c2fc134d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b765a16b24b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9119a2c5945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b71f1cb3947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2a4ea72ce4a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c5a40d1bb41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6c2651d514e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 CONSULTING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374 321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−1 055 531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1 969 393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SMAALENSBANEN EIENDOMSINVEST AS  –  39,7 %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 SERVICES AS  –  36,7 %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 CONSULTING SERVICES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AURORA BOREALIS INVESTMENT HOLDING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STEGARD MORTEN CHRISTIAN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Solliveien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1777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912 372 715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 CONSULTING AS</a:t>
            </a:r>
          </a:p>
        </p:txBody>
      </p:sp>
    </p:spTree>
  </p:cSld>
  <p:clrMapOvr>
    <a:masterClrMapping xmlns:a="http://schemas.openxmlformats.org/drawingml/2006/main"/>
  </p:clrMapOvr>
</p:sld>
</file>