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7266aa6ff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d355e65a44372"/>
  </p:sldMasterIdLst>
  <p:sldIdLst>
    <p:sldId xmlns:r="http://schemas.openxmlformats.org/officeDocument/2006/relationships" id="256" r:id="R7ef70eac4e5249cc"/>
    <p:sldId xmlns:r="http://schemas.openxmlformats.org/officeDocument/2006/relationships" id="257" r:id="R2f4dc9ebf74a409a"/>
    <p:sldId xmlns:r="http://schemas.openxmlformats.org/officeDocument/2006/relationships" id="258" r:id="Ree90a8329010443e"/>
    <p:sldId xmlns:r="http://schemas.openxmlformats.org/officeDocument/2006/relationships" id="259" r:id="R7397849c34e645e1"/>
    <p:sldId xmlns:r="http://schemas.openxmlformats.org/officeDocument/2006/relationships" id="260" r:id="R3aa32cda8ba845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d355e65a44372" /><Relationship Type="http://schemas.openxmlformats.org/officeDocument/2006/relationships/slide" Target="/ppt/slides/slide1.xml" Id="R7ef70eac4e5249cc" /><Relationship Type="http://schemas.openxmlformats.org/officeDocument/2006/relationships/slide" Target="/ppt/slides/slide2.xml" Id="R2f4dc9ebf74a409a" /><Relationship Type="http://schemas.openxmlformats.org/officeDocument/2006/relationships/slide" Target="/ppt/slides/slide3.xml" Id="Ree90a8329010443e" /><Relationship Type="http://schemas.openxmlformats.org/officeDocument/2006/relationships/slide" Target="/ppt/slides/slide4.xml" Id="R7397849c34e645e1" /><Relationship Type="http://schemas.openxmlformats.org/officeDocument/2006/relationships/slide" Target="/ppt/slides/slide5.xml" Id="R3aa32cda8ba845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e694cce5c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7fb166194d29" /><Relationship Type="http://schemas.openxmlformats.org/officeDocument/2006/relationships/theme" Target="/ppt/slideMasters/theme/theme1.xml" Id="Racd5e5b31433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57fb16619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1e5caa02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863754b8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c01ec3836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d05b1f87f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0415ec25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HEADLINES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HEADLINES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HEADLINES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HEADLINES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HEADLINES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HEADLINES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HEADLINES AS</a:t>
            </a:r>
          </a:p>
        </p:txBody>
      </p:sp>
    </p:spTree>
  </p:cSld>
  <p:clrMapOvr>
    <a:masterClrMapping xmlns:a="http://schemas.openxmlformats.org/drawingml/2006/main"/>
  </p:clrMapOvr>
</p:sld>
</file>