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ba07453d7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48408a83b4c66"/>
  </p:sldMasterIdLst>
  <p:sldIdLst>
    <p:sldId xmlns:r="http://schemas.openxmlformats.org/officeDocument/2006/relationships" id="256" r:id="R07e0db544d62492f"/>
    <p:sldId xmlns:r="http://schemas.openxmlformats.org/officeDocument/2006/relationships" id="257" r:id="Rfd65529b416c4a9b"/>
    <p:sldId xmlns:r="http://schemas.openxmlformats.org/officeDocument/2006/relationships" id="258" r:id="R7b4b2e8da3c14b4a"/>
    <p:sldId xmlns:r="http://schemas.openxmlformats.org/officeDocument/2006/relationships" id="259" r:id="Re845819b4d7e4f78"/>
    <p:sldId xmlns:r="http://schemas.openxmlformats.org/officeDocument/2006/relationships" id="260" r:id="R9201cb07afc84431"/>
    <p:sldId xmlns:r="http://schemas.openxmlformats.org/officeDocument/2006/relationships" id="261" r:id="R584f94e8fafc4b27"/>
    <p:sldId xmlns:r="http://schemas.openxmlformats.org/officeDocument/2006/relationships" id="262" r:id="R4236da09cf36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48408a83b4c66" /><Relationship Type="http://schemas.openxmlformats.org/officeDocument/2006/relationships/slide" Target="/ppt/slides/slide1.xml" Id="R07e0db544d62492f" /><Relationship Type="http://schemas.openxmlformats.org/officeDocument/2006/relationships/slide" Target="/ppt/slides/slide2.xml" Id="Rfd65529b416c4a9b" /><Relationship Type="http://schemas.openxmlformats.org/officeDocument/2006/relationships/slide" Target="/ppt/slides/slide3.xml" Id="R7b4b2e8da3c14b4a" /><Relationship Type="http://schemas.openxmlformats.org/officeDocument/2006/relationships/slide" Target="/ppt/slides/slide4.xml" Id="Re845819b4d7e4f78" /><Relationship Type="http://schemas.openxmlformats.org/officeDocument/2006/relationships/slide" Target="/ppt/slides/slide5.xml" Id="R9201cb07afc84431" /><Relationship Type="http://schemas.openxmlformats.org/officeDocument/2006/relationships/slide" Target="/ppt/slides/slide6.xml" Id="R584f94e8fafc4b27" /><Relationship Type="http://schemas.openxmlformats.org/officeDocument/2006/relationships/slide" Target="/ppt/slides/slide7.xml" Id="R4236da09cf36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38f605cf2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f32be1a841b0" /><Relationship Type="http://schemas.openxmlformats.org/officeDocument/2006/relationships/theme" Target="/ppt/slideMasters/theme/theme1.xml" Id="R179fe2d7c7de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4f32be1a8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8b1524fd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8c4e1e2c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b5b0472b2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a125a6eb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fb775553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d3dc95fd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0910bf9f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AUDIO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AUDIO INSIGHT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Letnesvegen 718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AUDIO INSIGHT AS</a:t>
            </a:r>
          </a:p>
        </p:txBody>
      </p:sp>
    </p:spTree>
  </p:cSld>
  <p:clrMapOvr>
    <a:masterClrMapping xmlns:a="http://schemas.openxmlformats.org/drawingml/2006/main"/>
  </p:clrMapOvr>
</p:sld>
</file>