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91eab2fedc45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3f1c3b275e4b7a"/>
  </p:sldMasterIdLst>
  <p:sldIdLst>
    <p:sldId xmlns:r="http://schemas.openxmlformats.org/officeDocument/2006/relationships" id="256" r:id="Rd906c01a21ba4c90"/>
    <p:sldId xmlns:r="http://schemas.openxmlformats.org/officeDocument/2006/relationships" id="257" r:id="R879d8c2a589d4ced"/>
    <p:sldId xmlns:r="http://schemas.openxmlformats.org/officeDocument/2006/relationships" id="258" r:id="R1066429171bf4e4e"/>
    <p:sldId xmlns:r="http://schemas.openxmlformats.org/officeDocument/2006/relationships" id="259" r:id="R5c621f3ea5ed4165"/>
    <p:sldId xmlns:r="http://schemas.openxmlformats.org/officeDocument/2006/relationships" id="260" r:id="R723d4438e93b4cdd"/>
    <p:sldId xmlns:r="http://schemas.openxmlformats.org/officeDocument/2006/relationships" id="261" r:id="R82a447b5c6254413"/>
    <p:sldId xmlns:r="http://schemas.openxmlformats.org/officeDocument/2006/relationships" id="262" r:id="R6346b1a02d5344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f1c3b275e4b7a" /><Relationship Type="http://schemas.openxmlformats.org/officeDocument/2006/relationships/slide" Target="/ppt/slides/slide1.xml" Id="Rd906c01a21ba4c90" /><Relationship Type="http://schemas.openxmlformats.org/officeDocument/2006/relationships/slide" Target="/ppt/slides/slide2.xml" Id="R879d8c2a589d4ced" /><Relationship Type="http://schemas.openxmlformats.org/officeDocument/2006/relationships/slide" Target="/ppt/slides/slide3.xml" Id="R1066429171bf4e4e" /><Relationship Type="http://schemas.openxmlformats.org/officeDocument/2006/relationships/slide" Target="/ppt/slides/slide4.xml" Id="R5c621f3ea5ed4165" /><Relationship Type="http://schemas.openxmlformats.org/officeDocument/2006/relationships/slide" Target="/ppt/slides/slide5.xml" Id="R723d4438e93b4cdd" /><Relationship Type="http://schemas.openxmlformats.org/officeDocument/2006/relationships/slide" Target="/ppt/slides/slide6.xml" Id="R82a447b5c6254413" /><Relationship Type="http://schemas.openxmlformats.org/officeDocument/2006/relationships/slide" Target="/ppt/slides/slide7.xml" Id="R6346b1a02d5344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d7adcf61747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48b278e6a4280" /><Relationship Type="http://schemas.openxmlformats.org/officeDocument/2006/relationships/theme" Target="/ppt/slideMasters/theme/theme1.xml" Id="R2483ce9d3dd442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648b278e6a42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9dda9c0314b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34a31f1f840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27bf3a70342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0100d25f444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2a51f8ab54f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380035c834e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87886a9d541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GAUSDAL BILSELSKAP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BILSELSKAP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 BILSELSKAP AS ble etablert [år] og holder til i Vestre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BILSELSKAP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BILSELSKAP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BILSELSKAP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8 071 349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248 188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197 165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1 619 314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2 191 641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BILSELSKAP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JØRGEN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BØRLI EIENDOM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BØRLI HANS INGVALD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FORSETH EYSTEIN FÆRE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BILSELSKAP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Bøgutua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2653 Vestre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912 372 332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BILSELSKAP AS</a:t>
            </a:r>
          </a:p>
        </p:txBody>
      </p:sp>
    </p:spTree>
  </p:cSld>
  <p:clrMapOvr>
    <a:masterClrMapping xmlns:a="http://schemas.openxmlformats.org/drawingml/2006/main"/>
  </p:clrMapOvr>
</p:sld>
</file>