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c5133094e44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f26ec1f35468f"/>
  </p:sldMasterIdLst>
  <p:sldIdLst>
    <p:sldId xmlns:r="http://schemas.openxmlformats.org/officeDocument/2006/relationships" id="256" r:id="R6c0832b404b5463a"/>
    <p:sldId xmlns:r="http://schemas.openxmlformats.org/officeDocument/2006/relationships" id="257" r:id="Ref1a0e353c364b96"/>
    <p:sldId xmlns:r="http://schemas.openxmlformats.org/officeDocument/2006/relationships" id="258" r:id="R0df19f0dbdfc4188"/>
    <p:sldId xmlns:r="http://schemas.openxmlformats.org/officeDocument/2006/relationships" id="259" r:id="Racf375dc607f4f3b"/>
    <p:sldId xmlns:r="http://schemas.openxmlformats.org/officeDocument/2006/relationships" id="260" r:id="Rdca75df693284cf0"/>
    <p:sldId xmlns:r="http://schemas.openxmlformats.org/officeDocument/2006/relationships" id="261" r:id="Rdc801ca44c214fa9"/>
    <p:sldId xmlns:r="http://schemas.openxmlformats.org/officeDocument/2006/relationships" id="262" r:id="R2fcafca726d6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f26ec1f35468f" /><Relationship Type="http://schemas.openxmlformats.org/officeDocument/2006/relationships/slide" Target="/ppt/slides/slide1.xml" Id="R6c0832b404b5463a" /><Relationship Type="http://schemas.openxmlformats.org/officeDocument/2006/relationships/slide" Target="/ppt/slides/slide2.xml" Id="Ref1a0e353c364b96" /><Relationship Type="http://schemas.openxmlformats.org/officeDocument/2006/relationships/slide" Target="/ppt/slides/slide3.xml" Id="R0df19f0dbdfc4188" /><Relationship Type="http://schemas.openxmlformats.org/officeDocument/2006/relationships/slide" Target="/ppt/slides/slide4.xml" Id="Racf375dc607f4f3b" /><Relationship Type="http://schemas.openxmlformats.org/officeDocument/2006/relationships/slide" Target="/ppt/slides/slide5.xml" Id="Rdca75df693284cf0" /><Relationship Type="http://schemas.openxmlformats.org/officeDocument/2006/relationships/slide" Target="/ppt/slides/slide6.xml" Id="Rdc801ca44c214fa9" /><Relationship Type="http://schemas.openxmlformats.org/officeDocument/2006/relationships/slide" Target="/ppt/slides/slide7.xml" Id="R2fcafca726d6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750b0775b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dd08cf4004e0d" /><Relationship Type="http://schemas.openxmlformats.org/officeDocument/2006/relationships/theme" Target="/ppt/slideMasters/theme/theme1.xml" Id="R2e8534de85ff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dd08cf400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f0e1ef7ef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6759bf47b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4efed63e7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9af28c65d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1a56f04a1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bbd9b8414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92ece050d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STARTUPLAB FOUNDERS FUND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STARTUPLAB FOUNDERS FUND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14 007 385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11 532 938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12 015 087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OSLOTECH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VIVALDI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FYRVA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 SEED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REAL-FORVALTNING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Forskningspark, Gaustadalléen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0349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912 370 194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