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e3fc6876d746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c805ef83f94c98"/>
  </p:sldMasterIdLst>
  <p:sldIdLst>
    <p:sldId xmlns:r="http://schemas.openxmlformats.org/officeDocument/2006/relationships" id="256" r:id="Ra18ba31bff8f4b76"/>
    <p:sldId xmlns:r="http://schemas.openxmlformats.org/officeDocument/2006/relationships" id="257" r:id="R823e120457b64c1a"/>
    <p:sldId xmlns:r="http://schemas.openxmlformats.org/officeDocument/2006/relationships" id="258" r:id="R7d5c15f026f847dd"/>
    <p:sldId xmlns:r="http://schemas.openxmlformats.org/officeDocument/2006/relationships" id="259" r:id="Rfab321e96bbb41a0"/>
    <p:sldId xmlns:r="http://schemas.openxmlformats.org/officeDocument/2006/relationships" id="260" r:id="R6bd28974d8e8402c"/>
    <p:sldId xmlns:r="http://schemas.openxmlformats.org/officeDocument/2006/relationships" id="261" r:id="Rbeb8162fc89649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c805ef83f94c98" /><Relationship Type="http://schemas.openxmlformats.org/officeDocument/2006/relationships/slide" Target="/ppt/slides/slide1.xml" Id="Ra18ba31bff8f4b76" /><Relationship Type="http://schemas.openxmlformats.org/officeDocument/2006/relationships/slide" Target="/ppt/slides/slide2.xml" Id="R823e120457b64c1a" /><Relationship Type="http://schemas.openxmlformats.org/officeDocument/2006/relationships/slide" Target="/ppt/slides/slide3.xml" Id="R7d5c15f026f847dd" /><Relationship Type="http://schemas.openxmlformats.org/officeDocument/2006/relationships/slide" Target="/ppt/slides/slide4.xml" Id="Rfab321e96bbb41a0" /><Relationship Type="http://schemas.openxmlformats.org/officeDocument/2006/relationships/slide" Target="/ppt/slides/slide5.xml" Id="R6bd28974d8e8402c" /><Relationship Type="http://schemas.openxmlformats.org/officeDocument/2006/relationships/slide" Target="/ppt/slides/slide6.xml" Id="Rbeb8162fc89649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efd80629f643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b778450f444b5" /><Relationship Type="http://schemas.openxmlformats.org/officeDocument/2006/relationships/theme" Target="/ppt/slideMasters/theme/theme1.xml" Id="Raeac286ea19b4b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eb778450f444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28cb7adc743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afa9ec0d146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173b1b48a48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f2c57c1f94d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5438e6b8947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b72c6ffc244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GREEN GROWTH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GROWTH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GREEN GROWTH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GROWTH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GROWTH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GROWTH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445 293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3 666 017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GROWTH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Ekeberglia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912 328 147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GROWTH AS</a:t>
            </a:r>
          </a:p>
        </p:txBody>
      </p:sp>
    </p:spTree>
  </p:cSld>
  <p:clrMapOvr>
    <a:masterClrMapping xmlns:a="http://schemas.openxmlformats.org/drawingml/2006/main"/>
  </p:clrMapOvr>
</p:sld>
</file>