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a70c809a2b4e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b7c1f09df74831"/>
  </p:sldMasterIdLst>
  <p:sldIdLst>
    <p:sldId xmlns:r="http://schemas.openxmlformats.org/officeDocument/2006/relationships" id="256" r:id="Ra2dccf1f8d5f4747"/>
    <p:sldId xmlns:r="http://schemas.openxmlformats.org/officeDocument/2006/relationships" id="257" r:id="R641126eb8d71437a"/>
    <p:sldId xmlns:r="http://schemas.openxmlformats.org/officeDocument/2006/relationships" id="258" r:id="R4a883d59bcfd4157"/>
    <p:sldId xmlns:r="http://schemas.openxmlformats.org/officeDocument/2006/relationships" id="259" r:id="R17d5ca049bbb4347"/>
    <p:sldId xmlns:r="http://schemas.openxmlformats.org/officeDocument/2006/relationships" id="260" r:id="R5cb18baf655646dd"/>
    <p:sldId xmlns:r="http://schemas.openxmlformats.org/officeDocument/2006/relationships" id="261" r:id="R2bf3d191e65c490a"/>
    <p:sldId xmlns:r="http://schemas.openxmlformats.org/officeDocument/2006/relationships" id="262" r:id="Rbf1528f49c7b42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b7c1f09df74831" /><Relationship Type="http://schemas.openxmlformats.org/officeDocument/2006/relationships/slide" Target="/ppt/slides/slide1.xml" Id="Ra2dccf1f8d5f4747" /><Relationship Type="http://schemas.openxmlformats.org/officeDocument/2006/relationships/slide" Target="/ppt/slides/slide2.xml" Id="R641126eb8d71437a" /><Relationship Type="http://schemas.openxmlformats.org/officeDocument/2006/relationships/slide" Target="/ppt/slides/slide3.xml" Id="R4a883d59bcfd4157" /><Relationship Type="http://schemas.openxmlformats.org/officeDocument/2006/relationships/slide" Target="/ppt/slides/slide4.xml" Id="R17d5ca049bbb4347" /><Relationship Type="http://schemas.openxmlformats.org/officeDocument/2006/relationships/slide" Target="/ppt/slides/slide5.xml" Id="R5cb18baf655646dd" /><Relationship Type="http://schemas.openxmlformats.org/officeDocument/2006/relationships/slide" Target="/ppt/slides/slide6.xml" Id="R2bf3d191e65c490a" /><Relationship Type="http://schemas.openxmlformats.org/officeDocument/2006/relationships/slide" Target="/ppt/slides/slide7.xml" Id="Rbf1528f49c7b42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159f16e7d549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03fabec6b42ad" /><Relationship Type="http://schemas.openxmlformats.org/officeDocument/2006/relationships/theme" Target="/ppt/slideMasters/theme/theme1.xml" Id="R14fccc9eb20447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e03fabec6b42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0940826fc4b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1b04dbd094e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c28b4d2d242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174129d1e4a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51f76d03b4b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0687803bc4e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90b0ab45f42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CAMPUS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CAMPUS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CAMPUS 5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CAMPUS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CAMPUS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CAMPUS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501 711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CAMPUS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CAMPUS GARDERMOEN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CAMPUS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2069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912 307 263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CAMPUS 5 AS</a:t>
            </a:r>
          </a:p>
        </p:txBody>
      </p:sp>
    </p:spTree>
  </p:cSld>
  <p:clrMapOvr>
    <a:masterClrMapping xmlns:a="http://schemas.openxmlformats.org/drawingml/2006/main"/>
  </p:clrMapOvr>
</p:sld>
</file>