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4cbb3acc6e44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10231557be4ccc"/>
  </p:sldMasterIdLst>
  <p:sldIdLst>
    <p:sldId xmlns:r="http://schemas.openxmlformats.org/officeDocument/2006/relationships" id="256" r:id="Rd59b568751ed46fe"/>
    <p:sldId xmlns:r="http://schemas.openxmlformats.org/officeDocument/2006/relationships" id="257" r:id="Re11fe5b6f72b416a"/>
    <p:sldId xmlns:r="http://schemas.openxmlformats.org/officeDocument/2006/relationships" id="258" r:id="R700b36f90e054f69"/>
    <p:sldId xmlns:r="http://schemas.openxmlformats.org/officeDocument/2006/relationships" id="259" r:id="R0995437dc3f647be"/>
    <p:sldId xmlns:r="http://schemas.openxmlformats.org/officeDocument/2006/relationships" id="260" r:id="R72052e3a307a40e3"/>
    <p:sldId xmlns:r="http://schemas.openxmlformats.org/officeDocument/2006/relationships" id="261" r:id="R79e1041d3c694a84"/>
    <p:sldId xmlns:r="http://schemas.openxmlformats.org/officeDocument/2006/relationships" id="262" r:id="Rf08b5584d88e43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10231557be4ccc" /><Relationship Type="http://schemas.openxmlformats.org/officeDocument/2006/relationships/slide" Target="/ppt/slides/slide1.xml" Id="Rd59b568751ed46fe" /><Relationship Type="http://schemas.openxmlformats.org/officeDocument/2006/relationships/slide" Target="/ppt/slides/slide2.xml" Id="Re11fe5b6f72b416a" /><Relationship Type="http://schemas.openxmlformats.org/officeDocument/2006/relationships/slide" Target="/ppt/slides/slide3.xml" Id="R700b36f90e054f69" /><Relationship Type="http://schemas.openxmlformats.org/officeDocument/2006/relationships/slide" Target="/ppt/slides/slide4.xml" Id="R0995437dc3f647be" /><Relationship Type="http://schemas.openxmlformats.org/officeDocument/2006/relationships/slide" Target="/ppt/slides/slide5.xml" Id="R72052e3a307a40e3" /><Relationship Type="http://schemas.openxmlformats.org/officeDocument/2006/relationships/slide" Target="/ppt/slides/slide6.xml" Id="R79e1041d3c694a84" /><Relationship Type="http://schemas.openxmlformats.org/officeDocument/2006/relationships/slide" Target="/ppt/slides/slide7.xml" Id="Rf08b5584d88e43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1bc75b151f41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5951b02614972" /><Relationship Type="http://schemas.openxmlformats.org/officeDocument/2006/relationships/theme" Target="/ppt/slideMasters/theme/theme1.xml" Id="R8d6667cfb61e4b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35951b026149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ac4732e344b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8c87b0c8249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2a5b8be4774b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c9f7e731543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383d0232cd4b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462437bd944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881624f0d841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ATLE OG MARTIN AAMODT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ATLE OG MARTIN AAMODT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ATLE OG MARTIN AAMODT AS ble etablert [år] og holder til i Søgne.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ATLE OG MARTIN AAMODT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ATLE OG MARTIN AAMODT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ATLE OG MARTIN AAMODT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12 746 162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1 473 926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1 213 982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5 502 948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7 906 204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ATLE OG MARTIN AAMODT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AAMODT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AAMODT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ATLE OG MARTIN AAMODT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Toftelandsveien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4640 Søgne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912 255 921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ATLE OG MARTIN AAMODT AS</a:t>
            </a:r>
          </a:p>
        </p:txBody>
      </p:sp>
    </p:spTree>
  </p:cSld>
  <p:clrMapOvr>
    <a:masterClrMapping xmlns:a="http://schemas.openxmlformats.org/drawingml/2006/main"/>
  </p:clrMapOvr>
</p:sld>
</file>