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a9a45310d9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36a2f3883438a"/>
  </p:sldMasterIdLst>
  <p:sldIdLst>
    <p:sldId xmlns:r="http://schemas.openxmlformats.org/officeDocument/2006/relationships" id="256" r:id="Rcdbfd3d27f5944b8"/>
    <p:sldId xmlns:r="http://schemas.openxmlformats.org/officeDocument/2006/relationships" id="257" r:id="R26c1048d4b7b4e65"/>
    <p:sldId xmlns:r="http://schemas.openxmlformats.org/officeDocument/2006/relationships" id="258" r:id="Rcd50f6f52b804e69"/>
    <p:sldId xmlns:r="http://schemas.openxmlformats.org/officeDocument/2006/relationships" id="259" r:id="Re1083cf879274aff"/>
    <p:sldId xmlns:r="http://schemas.openxmlformats.org/officeDocument/2006/relationships" id="260" r:id="Rc8e3eb83dc054424"/>
    <p:sldId xmlns:r="http://schemas.openxmlformats.org/officeDocument/2006/relationships" id="261" r:id="R02282798889e4a9b"/>
    <p:sldId xmlns:r="http://schemas.openxmlformats.org/officeDocument/2006/relationships" id="262" r:id="R46f6fa1e6c5f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36a2f3883438a" /><Relationship Type="http://schemas.openxmlformats.org/officeDocument/2006/relationships/slide" Target="/ppt/slides/slide1.xml" Id="Rcdbfd3d27f5944b8" /><Relationship Type="http://schemas.openxmlformats.org/officeDocument/2006/relationships/slide" Target="/ppt/slides/slide2.xml" Id="R26c1048d4b7b4e65" /><Relationship Type="http://schemas.openxmlformats.org/officeDocument/2006/relationships/slide" Target="/ppt/slides/slide3.xml" Id="Rcd50f6f52b804e69" /><Relationship Type="http://schemas.openxmlformats.org/officeDocument/2006/relationships/slide" Target="/ppt/slides/slide4.xml" Id="Re1083cf879274aff" /><Relationship Type="http://schemas.openxmlformats.org/officeDocument/2006/relationships/slide" Target="/ppt/slides/slide5.xml" Id="Rc8e3eb83dc054424" /><Relationship Type="http://schemas.openxmlformats.org/officeDocument/2006/relationships/slide" Target="/ppt/slides/slide6.xml" Id="R02282798889e4a9b" /><Relationship Type="http://schemas.openxmlformats.org/officeDocument/2006/relationships/slide" Target="/ppt/slides/slide7.xml" Id="R46f6fa1e6c5f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45fbc94b0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e04b83c6b4f35" /><Relationship Type="http://schemas.openxmlformats.org/officeDocument/2006/relationships/theme" Target="/ppt/slideMasters/theme/theme1.xml" Id="R4f8e8ef7d5a5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e04b83c6b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407e3a0d7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d6876fe9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ddd28ebfb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7a573ee23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05bc445294e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dc19d42b44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2090d2e3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