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a6405b820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28b55f0003419c"/>
  </p:sldMasterIdLst>
  <p:sldIdLst>
    <p:sldId xmlns:r="http://schemas.openxmlformats.org/officeDocument/2006/relationships" id="256" r:id="Rbba47518e92e49db"/>
    <p:sldId xmlns:r="http://schemas.openxmlformats.org/officeDocument/2006/relationships" id="257" r:id="R0f53272f59ea4388"/>
    <p:sldId xmlns:r="http://schemas.openxmlformats.org/officeDocument/2006/relationships" id="258" r:id="R41c690ffced94c16"/>
    <p:sldId xmlns:r="http://schemas.openxmlformats.org/officeDocument/2006/relationships" id="259" r:id="Rd627d0449a404b86"/>
    <p:sldId xmlns:r="http://schemas.openxmlformats.org/officeDocument/2006/relationships" id="260" r:id="R9b3f0408e983468a"/>
    <p:sldId xmlns:r="http://schemas.openxmlformats.org/officeDocument/2006/relationships" id="261" r:id="R093b179fc5a54195"/>
    <p:sldId xmlns:r="http://schemas.openxmlformats.org/officeDocument/2006/relationships" id="262" r:id="Rac165de41b09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8b55f0003419c" /><Relationship Type="http://schemas.openxmlformats.org/officeDocument/2006/relationships/slide" Target="/ppt/slides/slide1.xml" Id="Rbba47518e92e49db" /><Relationship Type="http://schemas.openxmlformats.org/officeDocument/2006/relationships/slide" Target="/ppt/slides/slide2.xml" Id="R0f53272f59ea4388" /><Relationship Type="http://schemas.openxmlformats.org/officeDocument/2006/relationships/slide" Target="/ppt/slides/slide3.xml" Id="R41c690ffced94c16" /><Relationship Type="http://schemas.openxmlformats.org/officeDocument/2006/relationships/slide" Target="/ppt/slides/slide4.xml" Id="Rd627d0449a404b86" /><Relationship Type="http://schemas.openxmlformats.org/officeDocument/2006/relationships/slide" Target="/ppt/slides/slide5.xml" Id="R9b3f0408e983468a" /><Relationship Type="http://schemas.openxmlformats.org/officeDocument/2006/relationships/slide" Target="/ppt/slides/slide6.xml" Id="R093b179fc5a54195" /><Relationship Type="http://schemas.openxmlformats.org/officeDocument/2006/relationships/slide" Target="/ppt/slides/slide7.xml" Id="Rac165de41b09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776ed93df43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a37f3af9e4f28" /><Relationship Type="http://schemas.openxmlformats.org/officeDocument/2006/relationships/theme" Target="/ppt/slideMasters/theme/theme1.xml" Id="Rbb9c8863b80a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a37f3af9e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5efe56b29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0f96f08b47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0fe2660e3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2cdc0e2b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803a0fa3e4e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7cfdba1bd46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b133d2158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