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723773b9a84f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5c585186f64303"/>
  </p:sldMasterIdLst>
  <p:sldIdLst>
    <p:sldId xmlns:r="http://schemas.openxmlformats.org/officeDocument/2006/relationships" id="256" r:id="R08b9d844b63a461c"/>
    <p:sldId xmlns:r="http://schemas.openxmlformats.org/officeDocument/2006/relationships" id="257" r:id="R37a476ca723c4c19"/>
    <p:sldId xmlns:r="http://schemas.openxmlformats.org/officeDocument/2006/relationships" id="258" r:id="R2e94e6a19db049dd"/>
    <p:sldId xmlns:r="http://schemas.openxmlformats.org/officeDocument/2006/relationships" id="259" r:id="Rf8b750dccbff4f4e"/>
    <p:sldId xmlns:r="http://schemas.openxmlformats.org/officeDocument/2006/relationships" id="260" r:id="Rb737385b86b34d09"/>
    <p:sldId xmlns:r="http://schemas.openxmlformats.org/officeDocument/2006/relationships" id="261" r:id="R481fd433f2df4f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5c585186f64303" /><Relationship Type="http://schemas.openxmlformats.org/officeDocument/2006/relationships/slide" Target="/ppt/slides/slide1.xml" Id="R08b9d844b63a461c" /><Relationship Type="http://schemas.openxmlformats.org/officeDocument/2006/relationships/slide" Target="/ppt/slides/slide2.xml" Id="R37a476ca723c4c19" /><Relationship Type="http://schemas.openxmlformats.org/officeDocument/2006/relationships/slide" Target="/ppt/slides/slide3.xml" Id="R2e94e6a19db049dd" /><Relationship Type="http://schemas.openxmlformats.org/officeDocument/2006/relationships/slide" Target="/ppt/slides/slide4.xml" Id="Rf8b750dccbff4f4e" /><Relationship Type="http://schemas.openxmlformats.org/officeDocument/2006/relationships/slide" Target="/ppt/slides/slide5.xml" Id="Rb737385b86b34d09" /><Relationship Type="http://schemas.openxmlformats.org/officeDocument/2006/relationships/slide" Target="/ppt/slides/slide6.xml" Id="R481fd433f2df4f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18870481de49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411536e54474d" /><Relationship Type="http://schemas.openxmlformats.org/officeDocument/2006/relationships/theme" Target="/ppt/slideMasters/theme/theme1.xml" Id="R2e1c5da2534f44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8411536e5447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9fb2a5eed41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d0a4e62b349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02b0b440f47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6027947a44b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1e29d2ec74b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2765e99614f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