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c4c068adfb4f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c01a9967684b87"/>
  </p:sldMasterIdLst>
  <p:sldIdLst>
    <p:sldId xmlns:r="http://schemas.openxmlformats.org/officeDocument/2006/relationships" id="256" r:id="R35e6612edf4b4c75"/>
    <p:sldId xmlns:r="http://schemas.openxmlformats.org/officeDocument/2006/relationships" id="257" r:id="R449b55a4ecc945eb"/>
    <p:sldId xmlns:r="http://schemas.openxmlformats.org/officeDocument/2006/relationships" id="258" r:id="Rfb477dca21164a29"/>
    <p:sldId xmlns:r="http://schemas.openxmlformats.org/officeDocument/2006/relationships" id="259" r:id="R46c0c18f0c694984"/>
    <p:sldId xmlns:r="http://schemas.openxmlformats.org/officeDocument/2006/relationships" id="260" r:id="Rd51b3683c34642a8"/>
    <p:sldId xmlns:r="http://schemas.openxmlformats.org/officeDocument/2006/relationships" id="261" r:id="Rcaacd0b362bc4ef3"/>
    <p:sldId xmlns:r="http://schemas.openxmlformats.org/officeDocument/2006/relationships" id="262" r:id="R370e10dce8e0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c01a9967684b87" /><Relationship Type="http://schemas.openxmlformats.org/officeDocument/2006/relationships/slide" Target="/ppt/slides/slide1.xml" Id="R35e6612edf4b4c75" /><Relationship Type="http://schemas.openxmlformats.org/officeDocument/2006/relationships/slide" Target="/ppt/slides/slide2.xml" Id="R449b55a4ecc945eb" /><Relationship Type="http://schemas.openxmlformats.org/officeDocument/2006/relationships/slide" Target="/ppt/slides/slide3.xml" Id="Rfb477dca21164a29" /><Relationship Type="http://schemas.openxmlformats.org/officeDocument/2006/relationships/slide" Target="/ppt/slides/slide4.xml" Id="R46c0c18f0c694984" /><Relationship Type="http://schemas.openxmlformats.org/officeDocument/2006/relationships/slide" Target="/ppt/slides/slide5.xml" Id="Rd51b3683c34642a8" /><Relationship Type="http://schemas.openxmlformats.org/officeDocument/2006/relationships/slide" Target="/ppt/slides/slide6.xml" Id="Rcaacd0b362bc4ef3" /><Relationship Type="http://schemas.openxmlformats.org/officeDocument/2006/relationships/slide" Target="/ppt/slides/slide7.xml" Id="R370e10dce8e0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5ea7247546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9343c1cb246a8" /><Relationship Type="http://schemas.openxmlformats.org/officeDocument/2006/relationships/theme" Target="/ppt/slideMasters/theme/theme1.xml" Id="Redad4b6b20d5467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9343c1cb246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18e4383e546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83911e815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5aa5a613442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f1106c6af45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d965cba2d44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2dba70bd41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543151fe64a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LANDÅS PRODUKTER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 PRODUKTER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2 854 920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507 535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1 506 948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PRODUKTER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Knausen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912 245 489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 PRODUKTER AS</a:t>
            </a:r>
          </a:p>
        </p:txBody>
      </p:sp>
    </p:spTree>
  </p:cSld>
  <p:clrMapOvr>
    <a:masterClrMapping xmlns:a="http://schemas.openxmlformats.org/drawingml/2006/main"/>
  </p:clrMapOvr>
</p:sld>
</file>